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294" r:id="rId2"/>
    <p:sldId id="295" r:id="rId3"/>
    <p:sldId id="296" r:id="rId4"/>
    <p:sldId id="256" r:id="rId5"/>
    <p:sldId id="29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88" autoAdjust="0"/>
  </p:normalViewPr>
  <p:slideViewPr>
    <p:cSldViewPr>
      <p:cViewPr>
        <p:scale>
          <a:sx n="100" d="100"/>
          <a:sy n="100" d="100"/>
        </p:scale>
        <p:origin x="1914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861671256835893E-2"/>
          <c:y val="5.4101981290494504E-2"/>
          <c:w val="0.71369294605809863"/>
          <c:h val="0.784860557768924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высокий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2023 -2024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0.7000000000000004</c:v>
                </c:pt>
                <c:pt idx="1">
                  <c:v>0.75000000000000044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F-4874-8628-FDA2519CFB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2023 -2024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0.2</c:v>
                </c:pt>
                <c:pt idx="1">
                  <c:v>0.17</c:v>
                </c:pt>
                <c:pt idx="2">
                  <c:v>0.15000000000000011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F-4874-8628-FDA2519CFBA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низкий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2023 -2024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0.1</c:v>
                </c:pt>
                <c:pt idx="1">
                  <c:v>8.0000000000000071E-2</c:v>
                </c:pt>
                <c:pt idx="2">
                  <c:v>5.0000000000000031E-2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F-4874-8628-FDA2519CF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317568"/>
        <c:axId val="72339840"/>
        <c:axId val="0"/>
      </c:bar3DChart>
      <c:catAx>
        <c:axId val="7231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339840"/>
        <c:crosses val="autoZero"/>
        <c:auto val="1"/>
        <c:lblAlgn val="ctr"/>
        <c:lblOffset val="100"/>
        <c:noMultiLvlLbl val="0"/>
      </c:catAx>
      <c:valAx>
        <c:axId val="7233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31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544667815497562"/>
          <c:y val="0.2783324183046284"/>
          <c:w val="0.15461831726630976"/>
          <c:h val="0.19021175612190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336161481443487"/>
          <c:y val="9.5238006307616543E-2"/>
          <c:w val="0.62421597175974897"/>
          <c:h val="0.693760709156638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творческая</c:v>
                </c:pt>
                <c:pt idx="3">
                  <c:v>создающая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8E-44F1-A65F-2A240DE8198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творческая</c:v>
                </c:pt>
                <c:pt idx="3">
                  <c:v>создающая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60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8E-44F1-A65F-2A240DE8198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творческая</c:v>
                </c:pt>
                <c:pt idx="3">
                  <c:v>создающая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80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8E-44F1-A65F-2A240DE81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479040"/>
        <c:axId val="92148480"/>
        <c:axId val="0"/>
      </c:bar3DChart>
      <c:catAx>
        <c:axId val="91479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9214848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9214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7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39163459096149"/>
          <c:y val="8.9785088745094985E-2"/>
          <c:w val="0.65962441314554288"/>
          <c:h val="0.69879518072289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высокое</c:v>
                </c:pt>
                <c:pt idx="3">
                  <c:v>среднее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4A-47D3-A6FB-3D6D3B66CE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высокое</c:v>
                </c:pt>
                <c:pt idx="3">
                  <c:v>среднее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4A-47D3-A6FB-3D6D3B66CE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высокое</c:v>
                </c:pt>
                <c:pt idx="3">
                  <c:v>среднее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80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4A-47D3-A6FB-3D6D3B66C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170112"/>
        <c:axId val="92171648"/>
        <c:axId val="0"/>
      </c:bar3DChart>
      <c:catAx>
        <c:axId val="9217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92171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217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17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216256633273512"/>
          <c:y val="0.10088303318520829"/>
          <c:w val="0.67561521252796586"/>
          <c:h val="0.735135135135135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творческое</c:v>
                </c:pt>
                <c:pt idx="3">
                  <c:v>стандартное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2-44B4-9296-A7AA602994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творческое</c:v>
                </c:pt>
                <c:pt idx="3">
                  <c:v>стандартное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40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2-44B4-9296-A7AA6029943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 год обучения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Sheet1!$B$1:$E$1</c:f>
              <c:strCache>
                <c:ptCount val="4"/>
                <c:pt idx="0">
                  <c:v>творческое</c:v>
                </c:pt>
                <c:pt idx="3">
                  <c:v>стандартное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60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52-44B4-9296-A7AA60299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580160"/>
        <c:axId val="117581696"/>
        <c:axId val="0"/>
      </c:bar3DChart>
      <c:catAx>
        <c:axId val="117580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175816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1758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58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3F369-4DDE-46E0-BF74-87DC59A27EEE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AD96-2333-48DC-8914-370F27193A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AD96-2333-48DC-8914-370F27193A1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227.jpeg"/><Relationship Id="rId10" Type="http://schemas.openxmlformats.org/officeDocument/2006/relationships/image" Target="../media/image232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496944" cy="597666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Сведения о качестве реализации дополнительной общеобразовательной общеразвивающей программе «Мастерская чудес», педагог дополнительного образования Евдокимова Л.И.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200" b="1" dirty="0" err="1" smtClean="0"/>
              <a:t>п.Волоконовка</a:t>
            </a:r>
            <a:r>
              <a:rPr lang="ru-RU" sz="2200" b="1" dirty="0" smtClean="0"/>
              <a:t>, 2026 г.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09977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:\дипломы\Аттестация 3\0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046056" cy="2808312"/>
          </a:xfrm>
          <a:prstGeom prst="rect">
            <a:avLst/>
          </a:prstGeom>
          <a:noFill/>
        </p:spPr>
      </p:pic>
      <p:pic>
        <p:nvPicPr>
          <p:cNvPr id="20483" name="Picture 3" descr="K:\дипломы\Аттестация 3\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2046056" cy="2808312"/>
          </a:xfrm>
          <a:prstGeom prst="rect">
            <a:avLst/>
          </a:prstGeom>
          <a:noFill/>
        </p:spPr>
      </p:pic>
      <p:pic>
        <p:nvPicPr>
          <p:cNvPr id="20484" name="Picture 4" descr="K:\дипломы\Аттестация 3\0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088232" cy="2866202"/>
          </a:xfrm>
          <a:prstGeom prst="rect">
            <a:avLst/>
          </a:prstGeom>
          <a:noFill/>
        </p:spPr>
      </p:pic>
      <p:pic>
        <p:nvPicPr>
          <p:cNvPr id="20485" name="Picture 5" descr="K:\дипломы\Аттестация 3\0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8640"/>
            <a:ext cx="1993593" cy="2736304"/>
          </a:xfrm>
          <a:prstGeom prst="rect">
            <a:avLst/>
          </a:prstGeom>
          <a:noFill/>
        </p:spPr>
      </p:pic>
      <p:pic>
        <p:nvPicPr>
          <p:cNvPr id="20486" name="Picture 6" descr="K:\дипломы\Аттестация 3\0427.jpg"/>
          <p:cNvPicPr>
            <a:picLocks noChangeAspect="1" noChangeArrowheads="1"/>
          </p:cNvPicPr>
          <p:nvPr/>
        </p:nvPicPr>
        <p:blipFill>
          <a:blip r:embed="rId6" cstate="print"/>
          <a:srcRect t="3031" r="4596"/>
          <a:stretch>
            <a:fillRect/>
          </a:stretch>
        </p:blipFill>
        <p:spPr bwMode="auto">
          <a:xfrm>
            <a:off x="2987824" y="4511765"/>
            <a:ext cx="3168352" cy="2346235"/>
          </a:xfrm>
          <a:prstGeom prst="rect">
            <a:avLst/>
          </a:prstGeom>
          <a:noFill/>
        </p:spPr>
      </p:pic>
      <p:pic>
        <p:nvPicPr>
          <p:cNvPr id="20489" name="Picture 9" descr="K:\дипломы\Аттестация 3\04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429000"/>
            <a:ext cx="2308371" cy="3168352"/>
          </a:xfrm>
          <a:prstGeom prst="rect">
            <a:avLst/>
          </a:prstGeom>
          <a:noFill/>
        </p:spPr>
      </p:pic>
      <p:pic>
        <p:nvPicPr>
          <p:cNvPr id="20490" name="Picture 10" descr="K:\дипломы\Аттестация 3\04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3429000"/>
            <a:ext cx="2360834" cy="3240360"/>
          </a:xfrm>
          <a:prstGeom prst="rect">
            <a:avLst/>
          </a:prstGeom>
          <a:noFill/>
        </p:spPr>
      </p:pic>
      <p:pic>
        <p:nvPicPr>
          <p:cNvPr id="20492" name="Picture 12" descr="https://sun9-13.userapi.com/s/v1/ig2/jTjbN6hvCceR2L8R8Tk1J0CjtrhtzFXgMf65XB15vcd4voX_aMORfDoi2gxQqbKCYKO1BIbsczadoNpXWnewBCg1.jpg?quality=95&amp;as=32x43,48x64,72x96,108x144,160x213,240x320,360x480,480x640,540x720,640x853,720x960,1080x1440,1280x1707,1440x1920,1920x2560&amp;from=bu&amp;u=UgSs111OtYGKFErOutUGmYxOmC6l1aFKj4wzfuUsTaA&amp;cs=1280x0"/>
          <p:cNvPicPr>
            <a:picLocks noChangeAspect="1" noChangeArrowheads="1"/>
          </p:cNvPicPr>
          <p:nvPr/>
        </p:nvPicPr>
        <p:blipFill>
          <a:blip r:embed="rId9" cstate="print"/>
          <a:srcRect b="10345"/>
          <a:stretch>
            <a:fillRect/>
          </a:stretch>
        </p:blipFill>
        <p:spPr bwMode="auto">
          <a:xfrm>
            <a:off x="2987824" y="2948808"/>
            <a:ext cx="1216990" cy="1454224"/>
          </a:xfrm>
          <a:prstGeom prst="rect">
            <a:avLst/>
          </a:prstGeom>
          <a:noFill/>
        </p:spPr>
      </p:pic>
      <p:pic>
        <p:nvPicPr>
          <p:cNvPr id="20494" name="Picture 14" descr="https://sun9-57.userapi.com/s/v1/ig2/yRq0m0qwmbLDVnUAJ_OZLWJk-f3RYrWD-5cIMpMiYe549vYiqXIrNy0dkC6I5xLlmyh7rTatt-Lt563yAoem8hN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1758" y="2941707"/>
            <a:ext cx="1948433" cy="1461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:\дипломы\Аттестация 3\0445.jpg"/>
          <p:cNvPicPr>
            <a:picLocks noChangeAspect="1" noChangeArrowheads="1"/>
          </p:cNvPicPr>
          <p:nvPr/>
        </p:nvPicPr>
        <p:blipFill>
          <a:blip r:embed="rId2" cstate="print"/>
          <a:srcRect t="2495" b="5178"/>
          <a:stretch>
            <a:fillRect/>
          </a:stretch>
        </p:blipFill>
        <p:spPr bwMode="auto">
          <a:xfrm>
            <a:off x="251520" y="332656"/>
            <a:ext cx="2376264" cy="3011270"/>
          </a:xfrm>
          <a:prstGeom prst="rect">
            <a:avLst/>
          </a:prstGeom>
          <a:noFill/>
        </p:spPr>
      </p:pic>
      <p:pic>
        <p:nvPicPr>
          <p:cNvPr id="21507" name="Picture 3" descr="K:\дипломы\Аттестация 3\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0"/>
            <a:ext cx="2160240" cy="2965036"/>
          </a:xfrm>
          <a:prstGeom prst="rect">
            <a:avLst/>
          </a:prstGeom>
          <a:noFill/>
        </p:spPr>
      </p:pic>
      <p:pic>
        <p:nvPicPr>
          <p:cNvPr id="21508" name="Picture 4" descr="K:\дипломы\Аттестация 3\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88640"/>
            <a:ext cx="2304256" cy="3162704"/>
          </a:xfrm>
          <a:prstGeom prst="rect">
            <a:avLst/>
          </a:prstGeom>
          <a:noFill/>
        </p:spPr>
      </p:pic>
      <p:pic>
        <p:nvPicPr>
          <p:cNvPr id="21509" name="Picture 5" descr="K:\дипломы\Аттестация 3\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2160240" cy="2965035"/>
          </a:xfrm>
          <a:prstGeom prst="rect">
            <a:avLst/>
          </a:prstGeom>
          <a:noFill/>
        </p:spPr>
      </p:pic>
      <p:pic>
        <p:nvPicPr>
          <p:cNvPr id="21510" name="Picture 6" descr="K:\дипломы\Аттестация 3\0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189468"/>
            <a:ext cx="1944216" cy="2668532"/>
          </a:xfrm>
          <a:prstGeom prst="rect">
            <a:avLst/>
          </a:prstGeom>
          <a:noFill/>
        </p:spPr>
      </p:pic>
      <p:pic>
        <p:nvPicPr>
          <p:cNvPr id="21511" name="Picture 7" descr="K:\дипломы\Аттестация 3\04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221088"/>
            <a:ext cx="1921179" cy="2636912"/>
          </a:xfrm>
          <a:prstGeom prst="rect">
            <a:avLst/>
          </a:prstGeom>
          <a:noFill/>
        </p:spPr>
      </p:pic>
      <p:pic>
        <p:nvPicPr>
          <p:cNvPr id="21512" name="Picture 8" descr="K:\дипломы\Аттестация 3\04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3501008"/>
            <a:ext cx="2308371" cy="3168352"/>
          </a:xfrm>
          <a:prstGeom prst="rect">
            <a:avLst/>
          </a:prstGeom>
          <a:noFill/>
        </p:spPr>
      </p:pic>
      <p:pic>
        <p:nvPicPr>
          <p:cNvPr id="21514" name="Picture 10" descr="https://sun9-72.userapi.com/s/v1/ig2/bJooQYiHu6Cis9t8VlKqGlhghRRJ_W_h5rmIZ3jhUt-AbZH9V9W-Bm7iSMRUXPI63jjtZY19pI_H2rsSorYZ4_IV.jpg?quality=95&amp;as=32x43,48x64,72x96,108x144,160x213,240x320,360x480,480x640,540x720,640x853,720x960,1080x1440,1280x1707,1440x1920,1920x2560&amp;from=bu&amp;u=RGmjhCqb4Wvg4RcN_S3Ot393-KauF6cqC5G_xQlMH2w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0873" y="2832442"/>
            <a:ext cx="934620" cy="1245674"/>
          </a:xfrm>
          <a:prstGeom prst="rect">
            <a:avLst/>
          </a:prstGeom>
          <a:noFill/>
        </p:spPr>
      </p:pic>
      <p:pic>
        <p:nvPicPr>
          <p:cNvPr id="21522" name="Picture 18" descr="https://sun9-88.userapi.com/s/v1/ig2/rU7w3_PM2VTOwa9Gn6m2viN4yfaJDpwDKpV1EtOcV1QM4HA8FLM5JThI1Qk5-qvgrqvlwTJvcf26DhFPgx7yrXOk.jpg?quality=95&amp;as=32x25,48x37,72x56,108x84,160x124,240x186,360x279,480x372,540x419,640x497,720x559,1080x838&amp;from=bu&amp;u=fMUjdzskyF7xG3xyTqJw5WQkktfiRuhqzi1eFTUJDiw&amp;cs=10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5155" y="2781972"/>
            <a:ext cx="1670447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:\дипломы\Аттестация 3\0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2203445" cy="3024336"/>
          </a:xfrm>
          <a:prstGeom prst="rect">
            <a:avLst/>
          </a:prstGeom>
          <a:noFill/>
        </p:spPr>
      </p:pic>
      <p:pic>
        <p:nvPicPr>
          <p:cNvPr id="22532" name="Picture 4" descr="K:\дипломы\Аттестация 3\0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654556"/>
            <a:ext cx="3024336" cy="2203444"/>
          </a:xfrm>
          <a:prstGeom prst="rect">
            <a:avLst/>
          </a:prstGeom>
          <a:noFill/>
        </p:spPr>
      </p:pic>
      <p:pic>
        <p:nvPicPr>
          <p:cNvPr id="22533" name="Picture 5" descr="K:\дипломы\Аттестация 3\0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160240" cy="2965035"/>
          </a:xfrm>
          <a:prstGeom prst="rect">
            <a:avLst/>
          </a:prstGeom>
          <a:noFill/>
        </p:spPr>
      </p:pic>
      <p:pic>
        <p:nvPicPr>
          <p:cNvPr id="22534" name="Picture 6" descr="K:\дипломы\Аттестация 3\0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0556" y="692696"/>
            <a:ext cx="2203444" cy="3024336"/>
          </a:xfrm>
          <a:prstGeom prst="rect">
            <a:avLst/>
          </a:prstGeom>
          <a:noFill/>
        </p:spPr>
      </p:pic>
      <p:pic>
        <p:nvPicPr>
          <p:cNvPr id="22535" name="Picture 7" descr="K:\дипломы\Аттестация 3\0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-1"/>
            <a:ext cx="2170527" cy="2979155"/>
          </a:xfrm>
          <a:prstGeom prst="rect">
            <a:avLst/>
          </a:prstGeom>
          <a:noFill/>
        </p:spPr>
      </p:pic>
      <p:pic>
        <p:nvPicPr>
          <p:cNvPr id="22536" name="Picture 8" descr="K:\дипломы\Аттестация 3\04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5064"/>
            <a:ext cx="2866201" cy="2088232"/>
          </a:xfrm>
          <a:prstGeom prst="rect">
            <a:avLst/>
          </a:prstGeom>
          <a:noFill/>
        </p:spPr>
      </p:pic>
      <p:pic>
        <p:nvPicPr>
          <p:cNvPr id="22537" name="Picture 9" descr="K:\дипломы\Аттестация 3\0469.jpg"/>
          <p:cNvPicPr>
            <a:picLocks noChangeAspect="1" noChangeArrowheads="1"/>
          </p:cNvPicPr>
          <p:nvPr/>
        </p:nvPicPr>
        <p:blipFill>
          <a:blip r:embed="rId8" cstate="print"/>
          <a:srcRect l="3646"/>
          <a:stretch>
            <a:fillRect/>
          </a:stretch>
        </p:blipFill>
        <p:spPr bwMode="auto">
          <a:xfrm>
            <a:off x="6047656" y="4005064"/>
            <a:ext cx="3096344" cy="2341263"/>
          </a:xfrm>
          <a:prstGeom prst="rect">
            <a:avLst/>
          </a:prstGeom>
          <a:noFill/>
        </p:spPr>
      </p:pic>
      <p:pic>
        <p:nvPicPr>
          <p:cNvPr id="22541" name="Picture 13" descr="https://sun9-87.userapi.com/s/v1/ig2/3y4V3DldErSWHkvbZbeeIRHlAH8AzBWNo68NEh3-AAv7STn5fpX6Ln4fYRqr5MI4v2oQhQslkQ8ffiPEL-jkHrGY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135" y="2852936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K:\дипломы\Аттестация 3\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1993593" cy="2736304"/>
          </a:xfrm>
          <a:prstGeom prst="rect">
            <a:avLst/>
          </a:prstGeom>
          <a:noFill/>
        </p:spPr>
      </p:pic>
      <p:pic>
        <p:nvPicPr>
          <p:cNvPr id="23554" name="Picture 2" descr="K:\дипломы\Аттестация 3\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6632"/>
            <a:ext cx="2016224" cy="2767367"/>
          </a:xfrm>
          <a:prstGeom prst="rect">
            <a:avLst/>
          </a:prstGeom>
          <a:noFill/>
        </p:spPr>
      </p:pic>
      <p:pic>
        <p:nvPicPr>
          <p:cNvPr id="23555" name="Picture 3" descr="K:\дипломы\Аттестация 3\0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139" y="4725144"/>
            <a:ext cx="2789954" cy="2032681"/>
          </a:xfrm>
          <a:prstGeom prst="rect">
            <a:avLst/>
          </a:prstGeom>
          <a:noFill/>
        </p:spPr>
      </p:pic>
      <p:pic>
        <p:nvPicPr>
          <p:cNvPr id="23556" name="Picture 4" descr="K:\дипломы\Аттестация 3\0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2078567" cy="2852936"/>
          </a:xfrm>
          <a:prstGeom prst="rect">
            <a:avLst/>
          </a:prstGeom>
          <a:noFill/>
        </p:spPr>
      </p:pic>
      <p:pic>
        <p:nvPicPr>
          <p:cNvPr id="23557" name="Picture 5" descr="K:\дипломы\Аттестация 3\04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848" y="3429000"/>
            <a:ext cx="2203445" cy="3024336"/>
          </a:xfrm>
          <a:prstGeom prst="rect">
            <a:avLst/>
          </a:prstGeom>
          <a:noFill/>
        </p:spPr>
      </p:pic>
      <p:pic>
        <p:nvPicPr>
          <p:cNvPr id="23558" name="Picture 6" descr="K:\дипломы\Аттестация 3\04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7546" y="3429000"/>
            <a:ext cx="2304256" cy="3162705"/>
          </a:xfrm>
          <a:prstGeom prst="rect">
            <a:avLst/>
          </a:prstGeom>
          <a:noFill/>
        </p:spPr>
      </p:pic>
      <p:pic>
        <p:nvPicPr>
          <p:cNvPr id="23559" name="Picture 7" descr="K:\дипломы\Аттестация 3\04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0"/>
            <a:ext cx="2078567" cy="2852936"/>
          </a:xfrm>
          <a:prstGeom prst="rect">
            <a:avLst/>
          </a:prstGeom>
          <a:noFill/>
        </p:spPr>
      </p:pic>
      <p:pic>
        <p:nvPicPr>
          <p:cNvPr id="23560" name="Picture 8" descr="D:\мои документы\РАБОТА\КОНКУРСЫ\mXcAEflStW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11677" y="2965659"/>
            <a:ext cx="2264662" cy="1698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:\дипломы\Аттестация 3\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1816253" cy="2492896"/>
          </a:xfrm>
          <a:prstGeom prst="rect">
            <a:avLst/>
          </a:prstGeom>
          <a:noFill/>
        </p:spPr>
      </p:pic>
      <p:pic>
        <p:nvPicPr>
          <p:cNvPr id="24579" name="Picture 3" descr="K:\дипломы\Аттестация 3\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2828615" cy="2060848"/>
          </a:xfrm>
          <a:prstGeom prst="rect">
            <a:avLst/>
          </a:prstGeom>
          <a:noFill/>
        </p:spPr>
      </p:pic>
      <p:pic>
        <p:nvPicPr>
          <p:cNvPr id="24580" name="Picture 4" descr="K:\дипломы\Аттестация 3\0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1921179" cy="2636912"/>
          </a:xfrm>
          <a:prstGeom prst="rect">
            <a:avLst/>
          </a:prstGeom>
          <a:noFill/>
        </p:spPr>
      </p:pic>
      <p:pic>
        <p:nvPicPr>
          <p:cNvPr id="24581" name="Picture 5" descr="C:\Users\Admin\Desktop\ФОТО РАБОТ\lwpu4I4Psug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3419872" y="1916832"/>
            <a:ext cx="2193474" cy="2376264"/>
          </a:xfrm>
          <a:prstGeom prst="rect">
            <a:avLst/>
          </a:prstGeom>
          <a:noFill/>
        </p:spPr>
      </p:pic>
      <p:pic>
        <p:nvPicPr>
          <p:cNvPr id="24582" name="Picture 6" descr="K:\дипломы\Аттестация 3\05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08920"/>
            <a:ext cx="1836204" cy="2520280"/>
          </a:xfrm>
          <a:prstGeom prst="rect">
            <a:avLst/>
          </a:prstGeom>
          <a:noFill/>
        </p:spPr>
      </p:pic>
      <p:pic>
        <p:nvPicPr>
          <p:cNvPr id="24583" name="Picture 7" descr="K:\дипломы\Аттестация 3\05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189468"/>
            <a:ext cx="1944216" cy="2668532"/>
          </a:xfrm>
          <a:prstGeom prst="rect">
            <a:avLst/>
          </a:prstGeom>
          <a:noFill/>
        </p:spPr>
      </p:pic>
      <p:pic>
        <p:nvPicPr>
          <p:cNvPr id="24584" name="Picture 8" descr="K:\дипломы\Аттестация 3\05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221088"/>
            <a:ext cx="1921178" cy="2636912"/>
          </a:xfrm>
          <a:prstGeom prst="rect">
            <a:avLst/>
          </a:prstGeom>
          <a:noFill/>
        </p:spPr>
      </p:pic>
      <p:pic>
        <p:nvPicPr>
          <p:cNvPr id="24585" name="Picture 9" descr="K:\дипломы\Аттестация 3\05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7944" y="2636912"/>
            <a:ext cx="2046056" cy="2808312"/>
          </a:xfrm>
          <a:prstGeom prst="rect">
            <a:avLst/>
          </a:prstGeom>
          <a:noFill/>
        </p:spPr>
      </p:pic>
      <p:pic>
        <p:nvPicPr>
          <p:cNvPr id="24587" name="Picture 11" descr="https://sun9-56.userapi.com/s/v1/ig2/WP8wkKtxUbZKMxtNfL3Qf9TFxwyn8VEwAn2fTFVfvgpiAxLZdvvYhdwy3Ek5APsWlUfl_054PJdAwsZrTX9uZcbT.jpg?quality=95&amp;as=32x43,48x64,72x96,108x144,160x213,240x320,360x480,480x640,540x720,640x853,720x960,1080x1440,1280x1707,1440x1920,1920x2560&amp;from=bu&amp;u=bSvOi8sbiOAXC9SvwDP-n7OBzYCnA1d6qtZs1QPj36k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4266725"/>
            <a:ext cx="1944216" cy="259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:\дипломы\Аттестация 3\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0"/>
            <a:ext cx="2232248" cy="3063869"/>
          </a:xfrm>
          <a:prstGeom prst="rect">
            <a:avLst/>
          </a:prstGeom>
          <a:noFill/>
        </p:spPr>
      </p:pic>
      <p:pic>
        <p:nvPicPr>
          <p:cNvPr id="25603" name="Picture 3" descr="K:\дипломы\Аттестация 3\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0"/>
            <a:ext cx="2927450" cy="2132856"/>
          </a:xfrm>
          <a:prstGeom prst="rect">
            <a:avLst/>
          </a:prstGeom>
          <a:noFill/>
        </p:spPr>
      </p:pic>
      <p:pic>
        <p:nvPicPr>
          <p:cNvPr id="25604" name="Picture 4" descr="K:\дипломы\Аттестация 3\0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0"/>
            <a:ext cx="2262703" cy="3105670"/>
          </a:xfrm>
          <a:prstGeom prst="rect">
            <a:avLst/>
          </a:prstGeom>
          <a:noFill/>
        </p:spPr>
      </p:pic>
      <p:pic>
        <p:nvPicPr>
          <p:cNvPr id="25605" name="Picture 5" descr="K:\дипломы\Аттестация 3\0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2098519" cy="2880320"/>
          </a:xfrm>
          <a:prstGeom prst="rect">
            <a:avLst/>
          </a:prstGeom>
          <a:noFill/>
        </p:spPr>
      </p:pic>
      <p:pic>
        <p:nvPicPr>
          <p:cNvPr id="25606" name="Picture 6" descr="K:\дипломы\Аттестация 3\05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991799"/>
            <a:ext cx="2088232" cy="2866201"/>
          </a:xfrm>
          <a:prstGeom prst="rect">
            <a:avLst/>
          </a:prstGeom>
          <a:noFill/>
        </p:spPr>
      </p:pic>
      <p:pic>
        <p:nvPicPr>
          <p:cNvPr id="25607" name="Picture 7" descr="K:\дипломы\Аттестация 3\05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645024"/>
            <a:ext cx="2195736" cy="3013755"/>
          </a:xfrm>
          <a:prstGeom prst="rect">
            <a:avLst/>
          </a:prstGeom>
          <a:noFill/>
        </p:spPr>
      </p:pic>
      <p:pic>
        <p:nvPicPr>
          <p:cNvPr id="25608" name="Picture 8" descr="K:\дипломы\Аттестация 3\05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005064"/>
            <a:ext cx="2078568" cy="2852936"/>
          </a:xfrm>
          <a:prstGeom prst="rect">
            <a:avLst/>
          </a:prstGeom>
          <a:noFill/>
        </p:spPr>
      </p:pic>
      <p:pic>
        <p:nvPicPr>
          <p:cNvPr id="25610" name="Picture 10" descr="https://sun9-2.userapi.com/s/v1/ig2/bmPW0fIlX1J-IemDu9d8XEYciROjY_-L7mWvjihvnUL2xj0qJS2cfTyzi7M6M1E1T56nFkE9ebSsESD6J-5XbJDm.jpg?quality=95&amp;as=32x43,48x64,72x96,108x144,160x213,240x320,360x480,480x640,540x720,640x853,720x960,1080x1440,1280x1707,1440x1920,1920x2560&amp;from=bu&amp;u=o0BTGAzfSZ3Dsj4e7OVIiTL-XjfYHhjNXWwkyGgece4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6515" y="2173262"/>
            <a:ext cx="1296650" cy="1728192"/>
          </a:xfrm>
          <a:prstGeom prst="rect">
            <a:avLst/>
          </a:prstGeom>
          <a:noFill/>
        </p:spPr>
      </p:pic>
      <p:pic>
        <p:nvPicPr>
          <p:cNvPr id="25612" name="Picture 12" descr="https://sun9-43.userapi.com/s/v1/ig2/cODeEi_64FzWhZXemWRZkEYp_H6s5w9lIXsUEm25cMTSBlRr4yhbSlrVQmfupxt0d_ectK-cypcxh6o5lA9daaXW.jpg?quality=95&amp;as=32x43,48x64,72x96,108x144,160x213,240x320,360x480,480x640,540x720,640x853,720x960,1080x1440,1280x1707,1440x1920,1920x2560&amp;from=bu&amp;u=mbfHm-n2CVdXnX8SrSDlgFz2Qlua_7zzm0eGNDUwUSs&amp;cs=1280x0"/>
          <p:cNvPicPr>
            <a:picLocks noChangeAspect="1" noChangeArrowheads="1"/>
          </p:cNvPicPr>
          <p:nvPr/>
        </p:nvPicPr>
        <p:blipFill>
          <a:blip r:embed="rId10" cstate="print"/>
          <a:srcRect t="18182"/>
          <a:stretch>
            <a:fillRect/>
          </a:stretch>
        </p:blipFill>
        <p:spPr bwMode="auto">
          <a:xfrm>
            <a:off x="4352493" y="2205514"/>
            <a:ext cx="1559274" cy="1700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:\дипломы\Аттестация 3\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46056" cy="2808312"/>
          </a:xfrm>
          <a:prstGeom prst="rect">
            <a:avLst/>
          </a:prstGeom>
          <a:noFill/>
        </p:spPr>
      </p:pic>
      <p:pic>
        <p:nvPicPr>
          <p:cNvPr id="26627" name="Picture 3" descr="K:\дипломы\Аттестация 3\0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0"/>
            <a:ext cx="2046056" cy="2808312"/>
          </a:xfrm>
          <a:prstGeom prst="rect">
            <a:avLst/>
          </a:prstGeom>
          <a:noFill/>
        </p:spPr>
      </p:pic>
      <p:pic>
        <p:nvPicPr>
          <p:cNvPr id="26628" name="Picture 4" descr="K:\дипломы\Аттестация 3\0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2046056" cy="2808312"/>
          </a:xfrm>
          <a:prstGeom prst="rect">
            <a:avLst/>
          </a:prstGeom>
          <a:noFill/>
        </p:spPr>
      </p:pic>
      <p:pic>
        <p:nvPicPr>
          <p:cNvPr id="26630" name="Picture 6" descr="K:\дипломы\Аттестация 3\0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0"/>
            <a:ext cx="2183494" cy="2996952"/>
          </a:xfrm>
          <a:prstGeom prst="rect">
            <a:avLst/>
          </a:prstGeom>
          <a:noFill/>
        </p:spPr>
      </p:pic>
      <p:pic>
        <p:nvPicPr>
          <p:cNvPr id="26631" name="Picture 7" descr="K:\дипломы\Аттестация 3\0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73016"/>
            <a:ext cx="2160240" cy="3064839"/>
          </a:xfrm>
          <a:prstGeom prst="rect">
            <a:avLst/>
          </a:prstGeom>
          <a:noFill/>
        </p:spPr>
      </p:pic>
      <p:pic>
        <p:nvPicPr>
          <p:cNvPr id="26632" name="Picture 8" descr="K:\дипломы\Аттестация 3\05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387137"/>
            <a:ext cx="1800200" cy="2470863"/>
          </a:xfrm>
          <a:prstGeom prst="rect">
            <a:avLst/>
          </a:prstGeom>
          <a:noFill/>
        </p:spPr>
      </p:pic>
      <p:pic>
        <p:nvPicPr>
          <p:cNvPr id="26633" name="Picture 9" descr="K:\дипломы\Аттестация 3\05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387137"/>
            <a:ext cx="1800200" cy="2470863"/>
          </a:xfrm>
          <a:prstGeom prst="rect">
            <a:avLst/>
          </a:prstGeom>
          <a:noFill/>
        </p:spPr>
      </p:pic>
      <p:pic>
        <p:nvPicPr>
          <p:cNvPr id="26634" name="Picture 10" descr="K:\дипломы\Аттестация 3\05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573016"/>
            <a:ext cx="2235957" cy="3068960"/>
          </a:xfrm>
          <a:prstGeom prst="rect">
            <a:avLst/>
          </a:prstGeom>
          <a:noFill/>
        </p:spPr>
      </p:pic>
      <p:pic>
        <p:nvPicPr>
          <p:cNvPr id="26638" name="Picture 14" descr="https://sun9-13.userapi.com/s/v1/ig2/hyPrk9uB8KQrJoTi7fOnCEaVkceAJjGfAT7guHxGBqqx1-WozX8doYXeRMDZ-mXiezMzyHXo2azphg0_BqFItP1a.jpg?quality=95&amp;as=32x24,48x36,72x54,108x81,160x120,240x180,360x270,480x360,540x405,640x480,720x540,1080x810,1280x960,1440x1080,2560x1920&amp;from=bu&amp;u=MpewXfKka0an0lWOGDGNlIsp_X_xviSRRsI8R7qN-yM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9624" y="2969949"/>
            <a:ext cx="1800200" cy="1350150"/>
          </a:xfrm>
          <a:prstGeom prst="rect">
            <a:avLst/>
          </a:prstGeom>
          <a:noFill/>
        </p:spPr>
      </p:pic>
      <p:pic>
        <p:nvPicPr>
          <p:cNvPr id="26640" name="Picture 16" descr="https://sun9-65.userapi.com/s/v1/ig2/NXtRFlSHwl8ck5BJn0n2JGvpJMXWpWlexEW_ZgkUMLh6iV4cgtalhG7xfoRZhZQUp-T2FmuIIMKBgboq0yxYkXS3.jpg?quality=95&amp;as=32x43,48x64,72x96,108x144,160x213,240x320,360x480,480x640,540x720,640x853,720x960,1080x1440,1280x1707,1440x1920,1920x2560&amp;from=bu&amp;u=hAVvciysKU6oTLhGhU4vW0E5WziQ2fJg5G0vmAXz4eU&amp;cs=1280x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75680" y="2888940"/>
            <a:ext cx="1026516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:\дипломы\Аттестация 3\0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3535" y="3791367"/>
            <a:ext cx="2470863" cy="1800200"/>
          </a:xfrm>
          <a:prstGeom prst="rect">
            <a:avLst/>
          </a:prstGeom>
          <a:noFill/>
        </p:spPr>
      </p:pic>
      <p:pic>
        <p:nvPicPr>
          <p:cNvPr id="27651" name="Picture 3" descr="K:\дипломы\Аттестация 3\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2088232" cy="2866200"/>
          </a:xfrm>
          <a:prstGeom prst="rect">
            <a:avLst/>
          </a:prstGeom>
          <a:noFill/>
        </p:spPr>
      </p:pic>
      <p:pic>
        <p:nvPicPr>
          <p:cNvPr id="27652" name="Picture 4" descr="K:\дипломы\Аттестация 3\0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253" y="332656"/>
            <a:ext cx="1959739" cy="2808312"/>
          </a:xfrm>
          <a:prstGeom prst="rect">
            <a:avLst/>
          </a:prstGeom>
          <a:noFill/>
        </p:spPr>
      </p:pic>
      <p:pic>
        <p:nvPicPr>
          <p:cNvPr id="27653" name="Picture 5" descr="K:\дипломы\Аттестация 3\0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0770"/>
            <a:ext cx="1993593" cy="2736304"/>
          </a:xfrm>
          <a:prstGeom prst="rect">
            <a:avLst/>
          </a:prstGeom>
          <a:noFill/>
        </p:spPr>
      </p:pic>
      <p:pic>
        <p:nvPicPr>
          <p:cNvPr id="27654" name="Picture 6" descr="K:\дипломы\Аттестация 3\06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3730" y="3493163"/>
            <a:ext cx="1902041" cy="2610644"/>
          </a:xfrm>
          <a:prstGeom prst="rect">
            <a:avLst/>
          </a:prstGeom>
          <a:noFill/>
        </p:spPr>
      </p:pic>
      <p:pic>
        <p:nvPicPr>
          <p:cNvPr id="27656" name="Picture 8" descr="https://sun9-79.userapi.com/s/v1/ig2/rhNDb3tZSh0UjtZfcAN_76SL-maqCBRe2AzG4FQEeVnGn8Zy5sS4K5aMtC0vTT__XQoIueZgB3qBRoANDkhTVyVk.jpg?quality=95&amp;as=32x43,48x64,72x96,108x144,160x213,240x320,360x480,480x640,540x720,640x853,720x960,1080x1440,1280x1707,1440x1920,1920x2560&amp;from=bu&amp;u=zKj1MhwdilEWkSWmWMVBCVWvA3XRB4EgNaRZDFPurs4&amp;cs=128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7764" y="320770"/>
            <a:ext cx="2088232" cy="2783221"/>
          </a:xfrm>
          <a:prstGeom prst="rect">
            <a:avLst/>
          </a:prstGeom>
          <a:noFill/>
        </p:spPr>
      </p:pic>
      <p:pic>
        <p:nvPicPr>
          <p:cNvPr id="27660" name="Picture 12" descr="https://sun9-64.userapi.com/s/v1/ig2/7L7O1g1OQczmPGhZwfK8ey68te7AniS7F6pYJZcWUpbgv2R-u8ktygDU3mLECzrPpsboAVJ3WfnpF6nSte5Db2HK.jpg?quality=95&amp;as=32x24,48x36,72x54,108x81,160x120,240x180,360x270,480x360,540x405,640x480,720x540,1080x810,1280x960,1440x1080,2560x1920&amp;from=bu&amp;u=Htx5NdFAGg1Z9JwlDmiTNz_OU_yUaX-w5dLf8fdsfZg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7" y="3772694"/>
            <a:ext cx="2422061" cy="1816546"/>
          </a:xfrm>
          <a:prstGeom prst="rect">
            <a:avLst/>
          </a:prstGeom>
          <a:noFill/>
        </p:spPr>
      </p:pic>
      <p:pic>
        <p:nvPicPr>
          <p:cNvPr id="27662" name="Picture 14" descr="https://sun9-59.userapi.com/s/v1/ig2/0Awt6nsr5d0s46-6JT997YqtwonyG30sfvtcO_pV6FrMKN-aGZ_U5gDMkYA6iAfwSWY9_lIUjm9xIeMGRnaFFtBc.jpg?quality=95&amp;as=32x43,48x64,72x96,108x144,160x213,240x320,360x480,480x640,540x720,640x853,720x960,1080x1440,1280x1707,1440x1920,1920x2560&amp;from=bu&amp;u=3HJUEjhd2upVa8vod7J6F55GI5DsIwJF5M3-XhpMWY0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5330" y="3512532"/>
            <a:ext cx="1944216" cy="259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:\дипломы\Аттестация 3\0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2592288" cy="1888667"/>
          </a:xfrm>
          <a:prstGeom prst="rect">
            <a:avLst/>
          </a:prstGeom>
          <a:noFill/>
        </p:spPr>
      </p:pic>
      <p:pic>
        <p:nvPicPr>
          <p:cNvPr id="28675" name="Picture 3" descr="K:\дипломы\Аттестация 3\0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2232248" cy="3063870"/>
          </a:xfrm>
          <a:prstGeom prst="rect">
            <a:avLst/>
          </a:prstGeom>
          <a:noFill/>
        </p:spPr>
      </p:pic>
      <p:pic>
        <p:nvPicPr>
          <p:cNvPr id="28676" name="Picture 4" descr="K:\дипломы\Аттестация 3\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2569697" cy="1872208"/>
          </a:xfrm>
          <a:prstGeom prst="rect">
            <a:avLst/>
          </a:prstGeom>
          <a:noFill/>
        </p:spPr>
      </p:pic>
      <p:pic>
        <p:nvPicPr>
          <p:cNvPr id="28677" name="Picture 5" descr="K:\дипломы\Аттестация 3\0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717032"/>
            <a:ext cx="2160240" cy="2965036"/>
          </a:xfrm>
          <a:prstGeom prst="rect">
            <a:avLst/>
          </a:prstGeom>
          <a:noFill/>
        </p:spPr>
      </p:pic>
      <p:pic>
        <p:nvPicPr>
          <p:cNvPr id="28678" name="Picture 6" descr="K:\дипломы\Аттестация 3\0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89040"/>
            <a:ext cx="2150982" cy="2952328"/>
          </a:xfrm>
          <a:prstGeom prst="rect">
            <a:avLst/>
          </a:prstGeom>
          <a:noFill/>
        </p:spPr>
      </p:pic>
      <p:pic>
        <p:nvPicPr>
          <p:cNvPr id="28680" name="Picture 8" descr="K:\дипломы\Аттестация 3\0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204864"/>
            <a:ext cx="2160240" cy="2965036"/>
          </a:xfrm>
          <a:prstGeom prst="rect">
            <a:avLst/>
          </a:prstGeom>
          <a:noFill/>
        </p:spPr>
      </p:pic>
      <p:pic>
        <p:nvPicPr>
          <p:cNvPr id="28684" name="Picture 12" descr="https://sun9-75.userapi.com/s/v1/ig2/5ar3D4_Erc8DLqXk_5kdIxQbhc0ASFJk1JGAAMYFFUCFsMsiywZIvukm8nhNjtJHrgCxuYlXEiOVEfVfpHaXQ8CC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04664"/>
            <a:ext cx="2485247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:\дипломы\Аттестация 3\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2160240" cy="2965037"/>
          </a:xfrm>
          <a:prstGeom prst="rect">
            <a:avLst/>
          </a:prstGeom>
          <a:noFill/>
        </p:spPr>
      </p:pic>
      <p:pic>
        <p:nvPicPr>
          <p:cNvPr id="29699" name="Picture 3" descr="K:\дипломы\Аттестация 3\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259"/>
            <a:ext cx="2585765" cy="1883914"/>
          </a:xfrm>
          <a:prstGeom prst="rect">
            <a:avLst/>
          </a:prstGeom>
          <a:noFill/>
        </p:spPr>
      </p:pic>
      <p:pic>
        <p:nvPicPr>
          <p:cNvPr id="29700" name="Picture 4" descr="K:\дипломы\Аттестация 3\0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7630" y="332656"/>
            <a:ext cx="2160240" cy="2965035"/>
          </a:xfrm>
          <a:prstGeom prst="rect">
            <a:avLst/>
          </a:prstGeom>
          <a:noFill/>
        </p:spPr>
      </p:pic>
      <p:pic>
        <p:nvPicPr>
          <p:cNvPr id="29701" name="Picture 5" descr="K:\дипломы\Аттестация 3\06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88" y="3760376"/>
            <a:ext cx="2088232" cy="2866201"/>
          </a:xfrm>
          <a:prstGeom prst="rect">
            <a:avLst/>
          </a:prstGeom>
          <a:noFill/>
        </p:spPr>
      </p:pic>
      <p:pic>
        <p:nvPicPr>
          <p:cNvPr id="29702" name="Picture 6" descr="K:\дипломы\Аттестация 3\0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717032"/>
            <a:ext cx="2088232" cy="2952891"/>
          </a:xfrm>
          <a:prstGeom prst="rect">
            <a:avLst/>
          </a:prstGeom>
          <a:noFill/>
        </p:spPr>
      </p:pic>
      <p:pic>
        <p:nvPicPr>
          <p:cNvPr id="29703" name="Picture 7" descr="K:\дипломы\Аттестация 3\0614.jpg"/>
          <p:cNvPicPr>
            <a:picLocks noChangeAspect="1" noChangeArrowheads="1"/>
          </p:cNvPicPr>
          <p:nvPr/>
        </p:nvPicPr>
        <p:blipFill>
          <a:blip r:embed="rId7" cstate="print"/>
          <a:srcRect l="2859" t="4959" r="2778"/>
          <a:stretch>
            <a:fillRect/>
          </a:stretch>
        </p:blipFill>
        <p:spPr bwMode="auto">
          <a:xfrm>
            <a:off x="4596938" y="3737483"/>
            <a:ext cx="2135630" cy="2952328"/>
          </a:xfrm>
          <a:prstGeom prst="rect">
            <a:avLst/>
          </a:prstGeom>
          <a:noFill/>
        </p:spPr>
      </p:pic>
      <p:pic>
        <p:nvPicPr>
          <p:cNvPr id="29704" name="Picture 8" descr="K:\дипломы\Аттестация 3\06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3038" y="3702622"/>
            <a:ext cx="2176381" cy="2987189"/>
          </a:xfrm>
          <a:prstGeom prst="rect">
            <a:avLst/>
          </a:prstGeom>
          <a:noFill/>
        </p:spPr>
      </p:pic>
      <p:pic>
        <p:nvPicPr>
          <p:cNvPr id="29705" name="Picture 9" descr="D:\мои документы\РАБОТА\КОНКУРСЫ\2024-2025 год\Арт Птица Весенее пробуждение\Фесенко Маргарит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2163487"/>
            <a:ext cx="1087814" cy="1450419"/>
          </a:xfrm>
          <a:prstGeom prst="rect">
            <a:avLst/>
          </a:prstGeom>
          <a:noFill/>
        </p:spPr>
      </p:pic>
      <p:pic>
        <p:nvPicPr>
          <p:cNvPr id="29707" name="Picture 11" descr="D:\мои документы\РАБОТА\КОНКУРСЫ\2024-2025 год\Акция Рисуем победу 2025\Селиванова Ксен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1527" y="2158105"/>
            <a:ext cx="1852882" cy="1389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8062912" cy="612068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solidFill>
                  <a:schemeClr val="tx1"/>
                </a:solidFill>
              </a:rPr>
              <a:t>Результативность </a:t>
            </a:r>
            <a:r>
              <a:rPr lang="ru-RU" b="1" dirty="0">
                <a:solidFill>
                  <a:schemeClr val="tx1"/>
                </a:solidFill>
              </a:rPr>
              <a:t>реализации дополнительной общеобразовательной общеразвивающей программы </a:t>
            </a:r>
            <a:r>
              <a:rPr lang="ru-RU" b="1" dirty="0" smtClean="0">
                <a:solidFill>
                  <a:schemeClr val="tx1"/>
                </a:solidFill>
              </a:rPr>
              <a:t>«Мастерская чудес» </a:t>
            </a:r>
            <a:r>
              <a:rPr lang="ru-RU" b="1" dirty="0">
                <a:solidFill>
                  <a:schemeClr val="tx1"/>
                </a:solidFill>
              </a:rPr>
              <a:t>проводится в соответствии с положениями о текущем контроле, формах, периодичности, порядке входного контроля, промежуточной и итоговой аттестации обучающихся в муниципальном бюджетном учреждении дополнительного образования «Центр детского творчества «Ассоль».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	Динамика </a:t>
            </a:r>
            <a:r>
              <a:rPr lang="ru-RU" b="1" dirty="0">
                <a:solidFill>
                  <a:schemeClr val="tx1"/>
                </a:solidFill>
              </a:rPr>
              <a:t>результативности реализации дополнительной общеобразовательной общеразвивающей программы </a:t>
            </a:r>
            <a:r>
              <a:rPr lang="ru-RU" b="1" dirty="0" smtClean="0">
                <a:solidFill>
                  <a:schemeClr val="tx1"/>
                </a:solidFill>
              </a:rPr>
              <a:t>«Мастерская чудес» </a:t>
            </a:r>
            <a:r>
              <a:rPr lang="ru-RU" b="1" dirty="0">
                <a:solidFill>
                  <a:schemeClr val="tx1"/>
                </a:solidFill>
              </a:rPr>
              <a:t>отслеживается через: </a:t>
            </a:r>
          </a:p>
          <a:p>
            <a:pPr lvl="0" algn="just" fontAlgn="base"/>
            <a:r>
              <a:rPr lang="ru-RU" b="1" dirty="0">
                <a:solidFill>
                  <a:schemeClr val="tx1"/>
                </a:solidFill>
              </a:rPr>
              <a:t>Входной и текущий контроль, промежуточную и итоговую аттестацию; </a:t>
            </a:r>
          </a:p>
          <a:p>
            <a:pPr lvl="0" algn="just" fontAlgn="base"/>
            <a:r>
              <a:rPr lang="ru-RU" b="1" dirty="0">
                <a:solidFill>
                  <a:schemeClr val="tx1"/>
                </a:solidFill>
              </a:rPr>
              <a:t>участие и победы, обучающихся в конкурсах и мероприятиях разного уровня; </a:t>
            </a:r>
          </a:p>
          <a:p>
            <a:pPr lvl="0" algn="just" fontAlgn="base"/>
            <a:r>
              <a:rPr lang="ru-RU" b="1" dirty="0">
                <a:solidFill>
                  <a:schemeClr val="tx1"/>
                </a:solidFill>
              </a:rPr>
              <a:t>предъявление и демонстрация образовательных результатов (индивидуальные творческие работы обучающихся, грамоты, дипломы).  </a:t>
            </a:r>
          </a:p>
        </p:txBody>
      </p:sp>
    </p:spTree>
    <p:extLst>
      <p:ext uri="{BB962C8B-B14F-4D97-AF65-F5344CB8AC3E}">
        <p14:creationId xmlns:p14="http://schemas.microsoft.com/office/powerpoint/2010/main" val="3169164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:\дипломы\Аттестация 3\0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4" y="188641"/>
            <a:ext cx="1889260" cy="2664296"/>
          </a:xfrm>
          <a:prstGeom prst="rect">
            <a:avLst/>
          </a:prstGeom>
          <a:noFill/>
        </p:spPr>
      </p:pic>
      <p:pic>
        <p:nvPicPr>
          <p:cNvPr id="30723" name="Picture 3" descr="K:\дипломы\Аттестация 3\0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1944216" cy="2668532"/>
          </a:xfrm>
          <a:prstGeom prst="rect">
            <a:avLst/>
          </a:prstGeom>
          <a:noFill/>
        </p:spPr>
      </p:pic>
      <p:pic>
        <p:nvPicPr>
          <p:cNvPr id="30724" name="Picture 4" descr="K:\дипломы\Аттестация 3\0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1888667" cy="2592288"/>
          </a:xfrm>
          <a:prstGeom prst="rect">
            <a:avLst/>
          </a:prstGeom>
          <a:noFill/>
        </p:spPr>
      </p:pic>
      <p:pic>
        <p:nvPicPr>
          <p:cNvPr id="30725" name="Picture 5" descr="K:\дипломы\Аттестация 3\0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8640"/>
            <a:ext cx="1815276" cy="2592287"/>
          </a:xfrm>
          <a:prstGeom prst="rect">
            <a:avLst/>
          </a:prstGeom>
          <a:noFill/>
        </p:spPr>
      </p:pic>
      <p:pic>
        <p:nvPicPr>
          <p:cNvPr id="30727" name="Picture 7" descr="K:\дипломы\0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212976"/>
            <a:ext cx="2376264" cy="3359804"/>
          </a:xfrm>
          <a:prstGeom prst="rect">
            <a:avLst/>
          </a:prstGeom>
          <a:noFill/>
        </p:spPr>
      </p:pic>
      <p:pic>
        <p:nvPicPr>
          <p:cNvPr id="30728" name="Picture 8" descr="K:\дипломы\07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356992"/>
            <a:ext cx="2240602" cy="3168352"/>
          </a:xfrm>
          <a:prstGeom prst="rect">
            <a:avLst/>
          </a:prstGeom>
          <a:noFill/>
        </p:spPr>
      </p:pic>
      <p:pic>
        <p:nvPicPr>
          <p:cNvPr id="30730" name="Picture 10" descr="K:\дипломы\07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611408"/>
            <a:ext cx="3024336" cy="2215832"/>
          </a:xfrm>
          <a:prstGeom prst="rect">
            <a:avLst/>
          </a:prstGeom>
          <a:noFill/>
        </p:spPr>
      </p:pic>
      <p:pic>
        <p:nvPicPr>
          <p:cNvPr id="30731" name="Picture 11" descr="D:\мои документы\РАБОТА\КОНКУРСЫ\2022-2023 год\Остаться бы в лете-2022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0440" y="2636912"/>
            <a:ext cx="1296144" cy="1728192"/>
          </a:xfrm>
          <a:prstGeom prst="rect">
            <a:avLst/>
          </a:prstGeom>
          <a:noFill/>
        </p:spPr>
      </p:pic>
      <p:pic>
        <p:nvPicPr>
          <p:cNvPr id="30733" name="Picture 13" descr="https://sun9-73.userapi.com/s/v1/ig2/1tTMwcqmH_v4Gae0QdyKcQrGAn5MswNTPfE6r_rqDS7Hd8ho1K_WOZyTTnRIG7y---KDXRhnAJiP5tRqRpULcHie.jpg?quality=95&amp;as=32x24,48x36,72x54,108x81,160x120,240x180,360x270,480x360,540x405,640x480,720x540,1080x810,1280x960,1440x1080,2560x1920&amp;from=bu&amp;u=r2are13-DBV4cOusxfd0y1pNMA7Q_BOyiiSoKVHda4s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2636912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64.userapi.com/s/v1/ig2/ZBNMMvie-dXqWafuoKAMrlx6SWJdPuYG__hpwhoBWIBzxsc-YE_G2I4EjX4HXKcG7mfqYFJ0gkx7OGCii9MU_cuD.jpg?quality=95&amp;as=32x43,48x64,72x96,108x144,160x213,240x320,360x480,480x640,540x720,640x853,720x960,1080x1440,1280x1707,1440x1920,1920x2560&amp;from=bu&amp;u=S3R1PHgxMPtvLqVUcdaXxId7yREjgd7Gwi8KcvH_SI4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1944216" cy="2592288"/>
          </a:xfrm>
          <a:prstGeom prst="rect">
            <a:avLst/>
          </a:prstGeom>
          <a:noFill/>
        </p:spPr>
      </p:pic>
      <p:pic>
        <p:nvPicPr>
          <p:cNvPr id="31748" name="Picture 4" descr="https://sun9-55.userapi.com/s/v1/ig2/rOyR4dF9g3nEeBGHMKjkAfxC-Pow86DVOHmL9q6LrQAnhwYAHNY0qf6obt3rbRq9It_XxmAsQq2ZOrfFxXjO62vO.jpg?quality=95&amp;as=32x43,48x64,72x96,108x144,160x213,240x320,360x480,480x640,540x720,640x853,720x960,1080x1440,1280x1707,1440x1920,1920x2560&amp;from=bu&amp;u=uMMgVRzDhFQn3hk1ZbHTVM8eLoR4OXKmGrFylY67kFM&amp;cs=10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2" y="2780928"/>
            <a:ext cx="2052228" cy="2736304"/>
          </a:xfrm>
          <a:prstGeom prst="rect">
            <a:avLst/>
          </a:prstGeom>
          <a:noFill/>
        </p:spPr>
      </p:pic>
      <p:pic>
        <p:nvPicPr>
          <p:cNvPr id="31750" name="Picture 6" descr="https://sun9-44.userapi.com/s/v1/ig2/XUKazaMqqFOUJ4CBvGoW42BbBKCPJygSMcCizFbdtOh7czylUyBBeH4Ebdo0xMNWWfcDPLif2uw2RqlNpSoOGpUo.jpg?quality=95&amp;as=32x43,48x64,72x96,108x144,160x213,240x320,360x480,480x640,540x720,640x853,720x960,1080x1440,1280x1707,1440x1920,1920x2560&amp;from=bu&amp;u=geprTKRo5cexx17OaAXdGFWzVPA_KieRyh_jALfrpmw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0970" y="2780928"/>
            <a:ext cx="2053030" cy="2736304"/>
          </a:xfrm>
          <a:prstGeom prst="rect">
            <a:avLst/>
          </a:prstGeom>
          <a:noFill/>
        </p:spPr>
      </p:pic>
      <p:pic>
        <p:nvPicPr>
          <p:cNvPr id="31751" name="Picture 7" descr="K:\дипломы\0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0"/>
            <a:ext cx="1941661" cy="2736304"/>
          </a:xfrm>
          <a:prstGeom prst="rect">
            <a:avLst/>
          </a:prstGeom>
          <a:noFill/>
        </p:spPr>
      </p:pic>
      <p:pic>
        <p:nvPicPr>
          <p:cNvPr id="31752" name="Picture 8" descr="K:\дипломы\07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0"/>
            <a:ext cx="1872208" cy="2622135"/>
          </a:xfrm>
          <a:prstGeom prst="rect">
            <a:avLst/>
          </a:prstGeom>
          <a:noFill/>
        </p:spPr>
      </p:pic>
      <p:pic>
        <p:nvPicPr>
          <p:cNvPr id="31753" name="Picture 9" descr="K:\дипломы\07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6945" y="4682607"/>
            <a:ext cx="2851226" cy="2016224"/>
          </a:xfrm>
          <a:prstGeom prst="rect">
            <a:avLst/>
          </a:prstGeom>
          <a:noFill/>
        </p:spPr>
      </p:pic>
      <p:pic>
        <p:nvPicPr>
          <p:cNvPr id="31754" name="Picture 10" descr="K:\дипломы\07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2736304"/>
            <a:ext cx="2597222" cy="1836121"/>
          </a:xfrm>
          <a:prstGeom prst="rect">
            <a:avLst/>
          </a:prstGeom>
          <a:noFill/>
        </p:spPr>
      </p:pic>
      <p:pic>
        <p:nvPicPr>
          <p:cNvPr id="31758" name="Picture 14" descr="https://sun9-74.userapi.com/s/v1/ig2/T7j53maAC3pd1gLmqiq9jRpLD_zmATRRk9zWJHjFikYJ0qWh3b0RKOutW3v8rO0w5fHT-SY0MyHhmbkJYt_T99lP.jpg?quality=95&amp;as=32x24,48x36,72x54,108x81,160x120,240x180,360x270,480x360,540x405,640x480,720x540,1080x810,1280x960,1440x1080,2560x1920&amp;from=bu&amp;u=F6B4tj2K4thQ4bvPdpAB0Lqzy_UXKM4WA_5R5WuK_H0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68077" y="4955945"/>
            <a:ext cx="1920213" cy="1440160"/>
          </a:xfrm>
          <a:prstGeom prst="rect">
            <a:avLst/>
          </a:prstGeom>
          <a:noFill/>
        </p:spPr>
      </p:pic>
      <p:pic>
        <p:nvPicPr>
          <p:cNvPr id="31762" name="Picture 18" descr="https://sun9-27.userapi.com/s/v1/ig2/qH_6VSGl5Cp_gX10l4OmEIA4z7CVZlBkkNJV1K-B259jTPNRwij_mstkmZVNsmIJPO1rl9fn_HDP-u9IwB6oVrkT.jpg?quality=95&amp;as=32x24,48x36,72x54,108x81,160x120,240x180,360x270,480x360,540x405,640x480,720x540,1080x810,1280x960,1440x1080,2560x1920&amp;from=bu&amp;u=aj1E_BJi6sql29WYs2a0T-TJjLSbVB9hBeUXnFMQCzU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2996952"/>
            <a:ext cx="1728192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K:\дипломы\0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38" y="404664"/>
            <a:ext cx="2086451" cy="2952328"/>
          </a:xfrm>
          <a:prstGeom prst="rect">
            <a:avLst/>
          </a:prstGeom>
          <a:noFill/>
        </p:spPr>
      </p:pic>
      <p:pic>
        <p:nvPicPr>
          <p:cNvPr id="32772" name="Picture 4" descr="K:\дипломы\0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7" y="116632"/>
            <a:ext cx="2087588" cy="2952328"/>
          </a:xfrm>
          <a:prstGeom prst="rect">
            <a:avLst/>
          </a:prstGeom>
          <a:noFill/>
        </p:spPr>
      </p:pic>
      <p:pic>
        <p:nvPicPr>
          <p:cNvPr id="32773" name="Picture 5" descr="K:\дипломы\0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6632"/>
            <a:ext cx="2088678" cy="2996952"/>
          </a:xfrm>
          <a:prstGeom prst="rect">
            <a:avLst/>
          </a:prstGeom>
          <a:noFill/>
        </p:spPr>
      </p:pic>
      <p:pic>
        <p:nvPicPr>
          <p:cNvPr id="32774" name="Picture 6" descr="K:\дипломы\0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9482" y="476672"/>
            <a:ext cx="2035562" cy="2880320"/>
          </a:xfrm>
          <a:prstGeom prst="rect">
            <a:avLst/>
          </a:prstGeom>
          <a:noFill/>
        </p:spPr>
      </p:pic>
      <p:pic>
        <p:nvPicPr>
          <p:cNvPr id="32775" name="Picture 7" descr="K:\дипломы\0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498" y="3717032"/>
            <a:ext cx="2017176" cy="2852936"/>
          </a:xfrm>
          <a:prstGeom prst="rect">
            <a:avLst/>
          </a:prstGeom>
          <a:noFill/>
        </p:spPr>
      </p:pic>
      <p:pic>
        <p:nvPicPr>
          <p:cNvPr id="32776" name="Picture 8" descr="K:\дипломы\07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0812" y="4824536"/>
            <a:ext cx="2830379" cy="2000952"/>
          </a:xfrm>
          <a:prstGeom prst="rect">
            <a:avLst/>
          </a:prstGeom>
          <a:noFill/>
        </p:spPr>
      </p:pic>
      <p:pic>
        <p:nvPicPr>
          <p:cNvPr id="32777" name="Picture 9" descr="K:\дипломы\0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1266" y="3717032"/>
            <a:ext cx="2052739" cy="2903132"/>
          </a:xfrm>
          <a:prstGeom prst="rect">
            <a:avLst/>
          </a:prstGeom>
          <a:noFill/>
        </p:spPr>
      </p:pic>
      <p:pic>
        <p:nvPicPr>
          <p:cNvPr id="32778" name="Picture 10" descr="C:\Users\Admin\Desktop\BMIHx9ESwphHG8s9ftumpmM8Uz5nk8KdLifxsQ9_90QCA_JzVTVi9ioPlmgdWO0tK5neq6oOyDB-l8lq5RWj0So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3212976"/>
            <a:ext cx="2016224" cy="1512168"/>
          </a:xfrm>
          <a:prstGeom prst="rect">
            <a:avLst/>
          </a:prstGeom>
          <a:noFill/>
        </p:spPr>
      </p:pic>
      <p:pic>
        <p:nvPicPr>
          <p:cNvPr id="32779" name="Picture 11" descr="C:\Users\Admin\Desktop\ФОТО РАБОТ\Rt3Hp0XY33Vm4NyJ3JQcXh-x_kgGfwfh38x3ak5buZ97Ot_YmjnrkdxM9DHNQtISoCOpR5h9cO2dLACDuu4wCB_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131" y="3212976"/>
            <a:ext cx="2040871" cy="1530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Волонтерская деятельность: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/>
              <a:t>Принимаем участие в акции </a:t>
            </a:r>
            <a:r>
              <a:rPr lang="ru-RU" sz="3200" dirty="0" smtClean="0"/>
              <a:t>«Тепло </a:t>
            </a:r>
            <a:r>
              <a:rPr lang="ru-RU" sz="3200" dirty="0" smtClean="0"/>
              <a:t>для </a:t>
            </a:r>
            <a:r>
              <a:rPr lang="ru-RU" sz="3200" dirty="0" smtClean="0"/>
              <a:t>героя»</a:t>
            </a:r>
            <a:endParaRPr lang="ru-RU" sz="3200" dirty="0"/>
          </a:p>
        </p:txBody>
      </p:sp>
      <p:pic>
        <p:nvPicPr>
          <p:cNvPr id="33794" name="Picture 2" descr="https://sun9-46.userapi.com/s/v1/ig2/M5AAkOIyGQIvhOHAKKwm7zBGVrBfcs_1y1aNigwRCEoxxN6TwOeeGc0TURMMsL-fG7RRkXj_wRMmEqRgtOjTt7Uf.jpg?quality=95&amp;as=32x24,48x36,72x54,108x81,160x120,240x180,360x270,480x360,540x405,640x480,720x540,1080x810,1280x960,1440x1080,2560x1920&amp;from=bu&amp;u=NI67wGfkbgq-IJkq1W4mCskK4EGJUeF2SJSZ_9if8DA&amp;cs=5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58" y="1896726"/>
            <a:ext cx="3004276" cy="2247644"/>
          </a:xfrm>
          <a:prstGeom prst="rect">
            <a:avLst/>
          </a:prstGeom>
          <a:noFill/>
        </p:spPr>
      </p:pic>
      <p:pic>
        <p:nvPicPr>
          <p:cNvPr id="33796" name="Picture 4" descr="https://sun9-55.userapi.com/s/v1/ig2/WSZG4_vyc_D0Cc5WilHkTvHVrs_kPNJzvOc7eCsqsYOOMiAu8-QIwnEMPlj1bhlq8-jaOpHV9K3sfMgJnVHvBbCA.jpg?quality=95&amp;as=32x24,48x36,72x54,108x81,160x120,240x180,360x270,480x360,540x405,640x480,720x540,1080x810,1280x960,1440x1080,2560x1920&amp;from=bu&amp;u=a9k5Q1gUYa3UEo6f6UgKxctS5AaCVWnsspplQuxV8zQ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6775" y="1765217"/>
            <a:ext cx="3096344" cy="2322258"/>
          </a:xfrm>
          <a:prstGeom prst="rect">
            <a:avLst/>
          </a:prstGeom>
          <a:noFill/>
        </p:spPr>
      </p:pic>
      <p:pic>
        <p:nvPicPr>
          <p:cNvPr id="33798" name="Picture 6" descr="https://sun9-15.userapi.com/s/v1/ig2/X_AA8eEdh8RO-SPi0pweVExiq5fDIc08QfsB149kcsOFHQeqmUe9TbZ3HffELSDUaHT4kkrG0lLzP9YQ87CQCo2V.jpg?quality=95&amp;as=32x43,48x64,72x96,108x144,160x213,240x320,360x480,480x640,540x720,640x853,720x960,1080x1440,1280x1707,1440x1920,1920x2560&amp;from=bu&amp;u=SHBohi8ZKsanMRp79wPwzpfKFWULEvNXBRKnQjRoY4k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348880"/>
            <a:ext cx="2088232" cy="2783222"/>
          </a:xfrm>
          <a:prstGeom prst="rect">
            <a:avLst/>
          </a:prstGeom>
          <a:noFill/>
        </p:spPr>
      </p:pic>
      <p:pic>
        <p:nvPicPr>
          <p:cNvPr id="33804" name="Picture 12" descr="https://sun9-49.userapi.com/s/v1/ig2/eFS6vARmvnPwxp9EDbq-0LIeF71a9K_SW2-mIQ2xAWe9J-jNDjjaBc0CN2jc45TLKLg-Muw7IJX02Hdu-M-cNM3C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957" y="4413285"/>
            <a:ext cx="2976330" cy="2232248"/>
          </a:xfrm>
          <a:prstGeom prst="rect">
            <a:avLst/>
          </a:prstGeom>
          <a:noFill/>
        </p:spPr>
      </p:pic>
      <p:pic>
        <p:nvPicPr>
          <p:cNvPr id="9218" name="Picture 2" descr="https://sun9-6.userapi.com/s/v1/ig2/5FbnBJ6dNaWgtbGRrBpDCzMYpeB5oaN5pfXSqrMR5wjm-J83mbJNjP1BpD1j2wazcMZ45LPlKUWZReTpU-hIeCyv.jpg?quality=95&amp;as=32x71,48x107,72x161,108x241,160x357,240x535,360x803,480x1070,540x1204,640x1427,720x1605,1080x2408&amp;from=bu&amp;u=wD_2dU1CK6vd9SWXWZKS4tA63BvDprhcUWkdY-ntO8A&amp;cs=1080x0"/>
          <p:cNvPicPr>
            <a:picLocks noChangeAspect="1" noChangeArrowheads="1"/>
          </p:cNvPicPr>
          <p:nvPr/>
        </p:nvPicPr>
        <p:blipFill>
          <a:blip r:embed="rId6" cstate="print"/>
          <a:srcRect t="22090" b="24812"/>
          <a:stretch>
            <a:fillRect/>
          </a:stretch>
        </p:blipFill>
        <p:spPr bwMode="auto">
          <a:xfrm>
            <a:off x="6315700" y="4186166"/>
            <a:ext cx="2097508" cy="2483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77" y="15776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Принимаем участие в акции </a:t>
            </a:r>
            <a:r>
              <a:rPr lang="ru-RU" sz="3200" dirty="0" smtClean="0"/>
              <a:t>«Доброе </a:t>
            </a:r>
            <a:r>
              <a:rPr lang="ru-RU" sz="3200" dirty="0" smtClean="0"/>
              <a:t>сердце разделит </a:t>
            </a:r>
            <a:r>
              <a:rPr lang="ru-RU" sz="3200" dirty="0" smtClean="0"/>
              <a:t>боль»</a:t>
            </a:r>
            <a:endParaRPr lang="ru-RU" sz="3200" dirty="0"/>
          </a:p>
        </p:txBody>
      </p:sp>
      <p:pic>
        <p:nvPicPr>
          <p:cNvPr id="34818" name="Picture 2" descr="https://sun9-43.userapi.com/s/v1/ig2/OwzvpxumgUoxCUpleg74UrwVbAO22etavZTFFM_yBDMjXcPoLjyRu2CB9O0bB15KoF3hHV8oMQXoWImbFKRgp5ov.jpg?quality=95&amp;as=32x24,48x36,72x54,108x81,160x120,240x180,360x270,480x360,540x405,640x480,720x540,1080x810,1280x960,1440x1080,2560x1920&amp;from=bu&amp;u=HHDe_bbXD5K6XxABqyeZq9BQtfGQFnPnBfhJXyo0cYc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880320" cy="2160240"/>
          </a:xfrm>
          <a:prstGeom prst="rect">
            <a:avLst/>
          </a:prstGeom>
          <a:noFill/>
        </p:spPr>
      </p:pic>
      <p:pic>
        <p:nvPicPr>
          <p:cNvPr id="34820" name="Picture 4" descr="https://sun9-15.userapi.com/s/v1/ig2/gnR94UUKPIy5qCMAgKGR61mx94mQA4jVKPYwJLYVgfpTwTzRE3etWbK6b41WQ-euu0SnCm3E67q5rQEVb8N-SCrJ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645024"/>
            <a:ext cx="3241626" cy="2160240"/>
          </a:xfrm>
          <a:prstGeom prst="rect">
            <a:avLst/>
          </a:prstGeom>
          <a:noFill/>
        </p:spPr>
      </p:pic>
      <p:pic>
        <p:nvPicPr>
          <p:cNvPr id="34822" name="Picture 6" descr="https://sun9-37.userapi.com/s/v1/ig2/4YzSXC_Ljk6q2ua8DkkqCW7xULCI_wXswXfrZJP9Q1Ezov2vXsFg4T9mzUlAk-Lsaw0QTBaZPeeSUZDPQ8XTSNJ1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556792"/>
            <a:ext cx="3360373" cy="2520280"/>
          </a:xfrm>
          <a:prstGeom prst="rect">
            <a:avLst/>
          </a:prstGeom>
          <a:noFill/>
        </p:spPr>
      </p:pic>
      <p:pic>
        <p:nvPicPr>
          <p:cNvPr id="34824" name="Picture 8" descr="https://sun9-76.userapi.com/s/v1/ig2/fNpiRChDzaCYrLulVpC8bPEuJiDe7O0QJPRqsUtzUEa3sJ1RU6DDB5Yk_tRSH7Wx2BrH0tm6pw19D8bR2j-mF5Tu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437112"/>
            <a:ext cx="2784309" cy="2088232"/>
          </a:xfrm>
          <a:prstGeom prst="rect">
            <a:avLst/>
          </a:prstGeom>
          <a:noFill/>
        </p:spPr>
      </p:pic>
      <p:pic>
        <p:nvPicPr>
          <p:cNvPr id="34826" name="Picture 10" descr="https://sun9-82.userapi.com/s/v1/ig2/9I2Eo7D3ulNQA8YoKjXsIRRhAyVicUdPkbelg8b7UjSdx15sjz27DDynoUPvNqL_-z74rMtQPrby0Jc8GuR5WIoY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53744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81.userapi.com/s/v1/ig2/hSq2BEetbGTkYmHKHwc0ya4mL0ZUEKtd15kFG7b4sAW4k0mfjZBal8PENE_WFIrg1oObtiKYpCdnZWh6fzCL3EP0.jpg?quality=95&amp;as=32x43,48x64,72x96,108x144,160x213,240x320,360x480,480x640,540x720,640x853,720x960,1080x1440,1280x1707,1440x1920,1920x2560&amp;from=bu&amp;u=u2dMuq7jWSbwbb_rzypQsXHNXcjG0gjGw8KxNogf7Hk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42" y="1124744"/>
            <a:ext cx="1782895" cy="2376264"/>
          </a:xfrm>
          <a:prstGeom prst="rect">
            <a:avLst/>
          </a:prstGeom>
          <a:noFill/>
        </p:spPr>
      </p:pic>
      <p:pic>
        <p:nvPicPr>
          <p:cNvPr id="36868" name="Picture 4" descr="https://sun9-75.userapi.com/s/v1/ig2/pb5GG7a6vHBclFcY2mR8fLn4DsV7IEZ-j8arZp6ZjuHeeMmPs4rsLk8e1HEhWoIvoxST-0_b5pYyOPUF4US65BSJ.jpg?quality=95&amp;as=32x24,48x36,72x54,108x81,160x120,240x180,360x270,480x360,540x405,640x480,720x540,1080x810,1280x960,1440x1080,2560x1920&amp;from=bu&amp;u=BN81ELqd0XCp60bhP2-zSwYhvY7xsDLIU8b5PxtJqjY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12676"/>
            <a:ext cx="3168351" cy="2376264"/>
          </a:xfrm>
          <a:prstGeom prst="rect">
            <a:avLst/>
          </a:prstGeom>
          <a:noFill/>
        </p:spPr>
      </p:pic>
      <p:pic>
        <p:nvPicPr>
          <p:cNvPr id="2050" name="Picture 2" descr="https://sun9-70.userapi.com/s/v1/ig2/NYFeONUm1oTOBac4e3MegxDYIoTwh79GWZfN0gxKRXABstdbUtcMa-rmQnAEBwTBOfZ32BQm8zx0JTkzfa4ruAln.jpg?quality=95&amp;as=32x23,48x35,72x53,108x79,160x117,240x176,360x264,480x352,540x396,640x470,720x529,1080x793&amp;from=bu&amp;u=v3Oa4n5aHFH-r5U0_lpIhOt9fEPXlxtM0O6U2nEBlrk&amp;cs=10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1700808"/>
            <a:ext cx="3168352" cy="2326392"/>
          </a:xfrm>
          <a:prstGeom prst="rect">
            <a:avLst/>
          </a:prstGeom>
          <a:noFill/>
        </p:spPr>
      </p:pic>
      <p:pic>
        <p:nvPicPr>
          <p:cNvPr id="2052" name="Picture 4" descr="https://sun9-86.userapi.com/s/v1/ig2/Osk2gGCceL5rECnilAAeYFJX1fuCOwAqka6Ds2u4UATfZaCY3YXB8cjYGzTgpKkjuRFSQOnbRaPv_LjcbHjcojeJ.jpg?quality=95&amp;as=32x24,48x36,72x54,108x81,160x119,240x179,360x269,480x358,540x403,640x478,720x537,1080x806&amp;from=bu&amp;u=lHS6hoKFhKyFrYE5POaceyTGM4KecwgtSIlc7QyAKDY&amp;cs=10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01008"/>
            <a:ext cx="3240360" cy="2418269"/>
          </a:xfrm>
          <a:prstGeom prst="rect">
            <a:avLst/>
          </a:prstGeom>
          <a:noFill/>
        </p:spPr>
      </p:pic>
      <p:pic>
        <p:nvPicPr>
          <p:cNvPr id="2053" name="Picture 5" descr="C:\Users\Admin\Desktop\N8a52k4N9d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072341" cy="2304256"/>
          </a:xfrm>
          <a:prstGeom prst="rect">
            <a:avLst/>
          </a:prstGeom>
          <a:noFill/>
        </p:spPr>
      </p:pic>
      <p:pic>
        <p:nvPicPr>
          <p:cNvPr id="7" name="Picture 4" descr="https://sun9-32.userapi.com/s/v1/ig2/ZniMBzG4OpHdLpOcySWtJa2INxz_4bCaulnueHLyt9ZovSVWTs4IAF5DnkKBkOpRh21Nj8lhLlY5OZ1Czm7iEdgH.jpg?quality=95&amp;as=32x43,48x64,72x96,108x144,160x213,240x320,360x480,480x640,540x720,640x853,720x960,1080x1440,1280x1707,1440x1920,1920x2560&amp;from=bu&amp;u=EsCOtreFnU_QOaPs3WTbrcl5xz-bq6NkjTwR_PiHvfA&amp;cs=64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077072"/>
            <a:ext cx="1980779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«Рукотворный </a:t>
            </a:r>
            <a:r>
              <a:rPr lang="ru-RU" dirty="0" smtClean="0"/>
              <a:t>лучик для </a:t>
            </a:r>
            <a:r>
              <a:rPr lang="ru-RU" dirty="0" smtClean="0"/>
              <a:t>мамы»</a:t>
            </a:r>
            <a:endParaRPr lang="ru-RU" dirty="0"/>
          </a:p>
        </p:txBody>
      </p:sp>
      <p:pic>
        <p:nvPicPr>
          <p:cNvPr id="1026" name="Picture 2" descr="https://sun9-87.userapi.com/s/v1/ig2/ogNR5oQgMbXTypc3TJoT5rlB7N3hafsArlPU2VBJXX4vV8VUo9OUkJV1snD-pv286r_-hnMv5cmqc55GaJwteBcC.jpg?quality=95&amp;as=32x24,48x36,72x54,108x81,160x120,240x180,360x270,480x360,540x405,640x480,720x540,1080x810,1280x960,1440x1080,2560x1920&amp;from=bu&amp;u=8vKY4wX4vOTDv8L8gny_gB7fvCTv209eu53NUN2kBo4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400267" cy="1800200"/>
          </a:xfrm>
          <a:prstGeom prst="rect">
            <a:avLst/>
          </a:prstGeom>
          <a:noFill/>
        </p:spPr>
      </p:pic>
      <p:pic>
        <p:nvPicPr>
          <p:cNvPr id="1028" name="Picture 4" descr="https://sun9-56.userapi.com/s/v1/ig2/0TxiZ7E-rhs9Eq2JXXqMxUJMEan6bxoXscaLCO7LZOlhiJhLjDxvxjkQxnqQctXVRNGDkbpVUrc7Bx_iiI6jwaXr.jpg?quality=95&amp;as=32x23,48x34,72x51,108x77,160x113,240x170,360x255,480x340,540x383,640x453,720x510,1080x765,1280x907,1440x1020,2560x1814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132856"/>
            <a:ext cx="2746795" cy="1944216"/>
          </a:xfrm>
          <a:prstGeom prst="rect">
            <a:avLst/>
          </a:prstGeom>
          <a:noFill/>
        </p:spPr>
      </p:pic>
      <p:pic>
        <p:nvPicPr>
          <p:cNvPr id="1030" name="Picture 6" descr="https://sun9-24.userapi.com/s/v1/ig2/iWBLYvL6gfLa0lJCV3ZlyBVqZcyKfAIokpHd852kELAZDkUAIPKrcYYuqdouoFo7fvgYoodpA1Psvc8b0j7EZmn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356992"/>
            <a:ext cx="2976330" cy="2232248"/>
          </a:xfrm>
          <a:prstGeom prst="rect">
            <a:avLst/>
          </a:prstGeom>
          <a:noFill/>
        </p:spPr>
      </p:pic>
      <p:pic>
        <p:nvPicPr>
          <p:cNvPr id="1032" name="Picture 8" descr="https://sun9-55.userapi.com/s/v1/ig2/SBIgXAO7BIPr1nS7Dn6g8wj6jS3ORMkYZTe-PUfvtw8VJWatvFHHOOpbvnusrVGfds2XNaiJyfc0PZo-0XMP8M6P.jpg?quality=95&amp;as=32x24,48x36,72x54,108x81,160x120,240x180,360x270,480x360,540x405,640x480,720x540,1020x765&amp;from=bu&amp;u=v84Y4xOiIuqh1J4h7Mlj9Uj68jPpZ5V-lqORwwjEubM&amp;cs=102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293096"/>
            <a:ext cx="2971337" cy="2228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pPr algn="ctr"/>
            <a:r>
              <a:rPr lang="ru-RU" dirty="0" smtClean="0"/>
              <a:t>Участие в выставках</a:t>
            </a:r>
            <a:endParaRPr lang="ru-RU" dirty="0"/>
          </a:p>
        </p:txBody>
      </p:sp>
      <p:pic>
        <p:nvPicPr>
          <p:cNvPr id="37890" name="Picture 2" descr="https://sun9-21.userapi.com/s/v1/ig2/OgE7H0nz05F3cNXFpnnxPPeIy7Y0AhnnXFwRIDXPTkL5JJTr3erMDGnGDQ0KxCvnJ5SXNd47ap4umEbUv-lIvq6v.jpg?quality=95&amp;as=32x24,48x36,72x54,108x80,160x119,240x179,360x268,480x358,540x402,640x477,720x537,1080x805&amp;from=bu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268760"/>
            <a:ext cx="3384376" cy="2522614"/>
          </a:xfrm>
          <a:prstGeom prst="rect">
            <a:avLst/>
          </a:prstGeom>
          <a:noFill/>
        </p:spPr>
      </p:pic>
      <p:pic>
        <p:nvPicPr>
          <p:cNvPr id="37892" name="Picture 4" descr="https://sun1-13.userapi.com/s/v1/ig2/EEiFhygkZm3xZemKkKLc1X4tyqvNanrkJRakZZAnx48F_dBtAJ_N4gzZXTlqKmIwPjEQjljkFPqz_95WNC4KLST2.jpg?quality=95&amp;as=32x24,48x36,72x54,108x81,160x121,240x181,360x272,480x362,540x407,640x483,720x543,1080x815&amp;from=bu&amp;cs=10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3435179" cy="2592288"/>
          </a:xfrm>
          <a:prstGeom prst="rect">
            <a:avLst/>
          </a:prstGeom>
          <a:noFill/>
        </p:spPr>
      </p:pic>
      <p:pic>
        <p:nvPicPr>
          <p:cNvPr id="37894" name="Picture 6" descr="https://sun9-11.userapi.com/s/v1/ig2/ehfWc2LWFjjhqbfi0SFUES_mrTMCWjfdnO7lxZvs4DkQu-ewL0BH81Hd1BAqU6jpPO60dn60oex9V0ByxpJ6OeP5.jpg?quality=95&amp;as=32x23,48x35,72x52,108x78,160x116,240x174,360x261,480x348,540x392,640x465,720x523,1080x784&amp;from=bu&amp;cs=10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868593" cy="2808312"/>
          </a:xfrm>
          <a:prstGeom prst="rect">
            <a:avLst/>
          </a:prstGeom>
          <a:noFill/>
        </p:spPr>
      </p:pic>
      <p:pic>
        <p:nvPicPr>
          <p:cNvPr id="37895" name="Picture 7" descr="C:\Users\Admin\Desktop\Vbk6x9OBTfTu-Yn7_fNNGlaCe3hULkbCra6RPptZLup4JP61pmR2PeqElaIcgo9kdb_4iHFluLfCE2YIJuL4Mmg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789040"/>
            <a:ext cx="2376264" cy="292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1.userapi.com/s/v1/ig2/leV123eI9TZSqJrRylAXPpp03TL_WVRtJIlh5rSzNevJDfKH9y5C0PDGKmD3VUqB4N7dno3TVuIVvRAROmIDXl4R.jpg?quality=95&amp;as=32x43,48x64,72x96,108x144,160x213,240x319,360x479,480x639,540x718,640x852,720x958,1080x1437&amp;from=bu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260648"/>
            <a:ext cx="2381224" cy="3168352"/>
          </a:xfrm>
          <a:prstGeom prst="rect">
            <a:avLst/>
          </a:prstGeom>
          <a:noFill/>
        </p:spPr>
      </p:pic>
      <p:pic>
        <p:nvPicPr>
          <p:cNvPr id="38915" name="Picture 3" descr="F:\Образцовый детский коллектив Евдокимова\5 Рецензии,афиши\mDJcaLJAA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4664"/>
            <a:ext cx="3024336" cy="2268252"/>
          </a:xfrm>
          <a:prstGeom prst="rect">
            <a:avLst/>
          </a:prstGeom>
          <a:noFill/>
        </p:spPr>
      </p:pic>
      <p:pic>
        <p:nvPicPr>
          <p:cNvPr id="38916" name="Picture 4" descr="F:\Образцовый детский коллектив Евдокимова\5 Рецензии,афиши\Z9NeY41aX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212976"/>
            <a:ext cx="2592288" cy="3456384"/>
          </a:xfrm>
          <a:prstGeom prst="rect">
            <a:avLst/>
          </a:prstGeom>
          <a:noFill/>
        </p:spPr>
      </p:pic>
      <p:pic>
        <p:nvPicPr>
          <p:cNvPr id="38917" name="Picture 5" descr="F:\Образцовый детский коллектив Евдокимова\5 Рецензии,афиши\sfcvnw9Uou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068960"/>
            <a:ext cx="2736304" cy="3357885"/>
          </a:xfrm>
          <a:prstGeom prst="rect">
            <a:avLst/>
          </a:prstGeom>
          <a:noFill/>
        </p:spPr>
      </p:pic>
      <p:pic>
        <p:nvPicPr>
          <p:cNvPr id="38919" name="Picture 7" descr="https://sun9-35.userapi.com/s/v1/ig2/Sj6w0Ai2Y272AJUSHXklJLA6Z1CzdT9tkRcH3Sj9_sZlC7PYOqnmxlEDOT8wT0s97Thtf3u7BnE8hER93Grkbh4X.jpg?quality=95&amp;as=32x24,48x36,72x54,108x81,160x120,240x180,360x270,480x360,540x405,640x480,720x540,1020x765&amp;from=bu&amp;u=9ey8Kk5mhZVjqFzu5vCsXl6Q51tF-cTf4tqyY611Uvg&amp;cs=102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33056"/>
            <a:ext cx="2592288" cy="1944216"/>
          </a:xfrm>
          <a:prstGeom prst="rect">
            <a:avLst/>
          </a:prstGeom>
          <a:noFill/>
        </p:spPr>
      </p:pic>
      <p:pic>
        <p:nvPicPr>
          <p:cNvPr id="4100" name="Picture 4" descr="https://sun9-2.userapi.com/s/v1/ig2/RnCaLhcCjSdKKjTfiXJNxQaZsMMKWZQORpePEA2dkakWeQiC3mrvTQQb7P8Lz0YBkkxacrRSDZ44Ma553vUiInN9.jpg?quality=95&amp;as=32x42,48x64,72x96,108x143,160x212,240x318,360x478,480x637,540x716,640x849,720x955,1071x1421&amp;from=bu&amp;cs=1071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88640"/>
            <a:ext cx="2170881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Доска почета</a:t>
            </a:r>
            <a:br>
              <a:rPr lang="ru-RU" dirty="0" smtClean="0"/>
            </a:br>
            <a:r>
              <a:rPr lang="ru-RU" dirty="0" smtClean="0"/>
              <a:t> «Наше будущее</a:t>
            </a:r>
            <a:endParaRPr lang="ru-RU" dirty="0"/>
          </a:p>
        </p:txBody>
      </p:sp>
      <p:pic>
        <p:nvPicPr>
          <p:cNvPr id="39938" name="Picture 2" descr="C:\Users\Admin\Desktop\0ymCaT0_VPmausa67H4HWBJOhTRCHWoMYYksWSzuPySJnwFU99I7JAxnuuckm8gzBxmogMSO0Ld7TzdxPfV9x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2664296" cy="3552395"/>
          </a:xfrm>
          <a:prstGeom prst="rect">
            <a:avLst/>
          </a:prstGeom>
          <a:noFill/>
        </p:spPr>
      </p:pic>
      <p:pic>
        <p:nvPicPr>
          <p:cNvPr id="39939" name="Picture 3" descr="C:\Users\Admin\Desktop\UHPNLbIIm01qiTuWS3FGyRCuaY9vSqi2Pc234wcQ3d0t1dGLqzsOjg1MTy38ySPlSkTFI_BhmJfasB0vDwDB9e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301" y="2276872"/>
            <a:ext cx="3502699" cy="2334221"/>
          </a:xfrm>
          <a:prstGeom prst="rect">
            <a:avLst/>
          </a:prstGeom>
          <a:noFill/>
        </p:spPr>
      </p:pic>
      <p:pic>
        <p:nvPicPr>
          <p:cNvPr id="39940" name="Picture 4" descr="K:\дипломы\Аттестация 3\0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212976"/>
            <a:ext cx="2215111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640960" cy="62646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 smtClean="0"/>
              <a:t>	В </a:t>
            </a:r>
            <a:r>
              <a:rPr lang="ru-RU" b="1" dirty="0"/>
              <a:t>ходе анализа протоколов аттестации </a:t>
            </a:r>
            <a:r>
              <a:rPr lang="ru-RU" b="1" dirty="0" smtClean="0"/>
              <a:t>обучающихся творческого объединения «Мастерская чудес» </a:t>
            </a:r>
            <a:r>
              <a:rPr lang="ru-RU" b="1" dirty="0"/>
              <a:t>были выявлены следующие результаты работы педагога за 3 года и сделаны выводы</a:t>
            </a:r>
            <a:r>
              <a:rPr lang="ru-RU" b="1" dirty="0" smtClean="0"/>
              <a:t>: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	2023- 2024 </a:t>
            </a:r>
            <a:r>
              <a:rPr lang="ru-RU" b="1" dirty="0"/>
              <a:t>гг.</a:t>
            </a:r>
          </a:p>
          <a:p>
            <a:pPr algn="just"/>
            <a:r>
              <a:rPr lang="ru-RU" b="1" dirty="0"/>
              <a:t>2 гр. – 1 года обучения 70% -</a:t>
            </a:r>
            <a:r>
              <a:rPr lang="ru-RU" b="1" dirty="0" err="1"/>
              <a:t>отл</a:t>
            </a:r>
            <a:r>
              <a:rPr lang="ru-RU" b="1" dirty="0"/>
              <a:t>., 20% - хор., 10% – удов.</a:t>
            </a:r>
          </a:p>
          <a:p>
            <a:pPr algn="just"/>
            <a:r>
              <a:rPr lang="ru-RU" b="1" dirty="0"/>
              <a:t>1 гр. – 3 года обучения 66% -</a:t>
            </a:r>
            <a:r>
              <a:rPr lang="ru-RU" b="1" dirty="0" err="1"/>
              <a:t>отл</a:t>
            </a:r>
            <a:r>
              <a:rPr lang="ru-RU" b="1" dirty="0"/>
              <a:t>., 27% - хор., 7% – удов.</a:t>
            </a:r>
          </a:p>
          <a:p>
            <a:pPr algn="just"/>
            <a:r>
              <a:rPr lang="ru-RU" b="1" dirty="0"/>
              <a:t>1 гр. – 4 года обучения 78% -</a:t>
            </a:r>
            <a:r>
              <a:rPr lang="ru-RU" b="1" dirty="0" err="1"/>
              <a:t>отл</a:t>
            </a:r>
            <a:r>
              <a:rPr lang="ru-RU" b="1" dirty="0"/>
              <a:t>., 15% - хор., 7% – удов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	2024- 2025 </a:t>
            </a:r>
            <a:r>
              <a:rPr lang="ru-RU" b="1" dirty="0"/>
              <a:t>гг.</a:t>
            </a:r>
          </a:p>
          <a:p>
            <a:pPr algn="just"/>
            <a:r>
              <a:rPr lang="ru-RU" b="1" dirty="0"/>
              <a:t>2 гр. – 2 года обучения 70% -</a:t>
            </a:r>
            <a:r>
              <a:rPr lang="ru-RU" b="1" dirty="0" err="1"/>
              <a:t>отл</a:t>
            </a:r>
            <a:r>
              <a:rPr lang="ru-RU" b="1" dirty="0"/>
              <a:t>., 20% - хор., 10% – удов.</a:t>
            </a:r>
          </a:p>
          <a:p>
            <a:pPr algn="just"/>
            <a:r>
              <a:rPr lang="ru-RU" b="1" dirty="0"/>
              <a:t>1 гр. – 4 года обучения 78% -</a:t>
            </a:r>
            <a:r>
              <a:rPr lang="ru-RU" b="1" dirty="0" err="1"/>
              <a:t>отл</a:t>
            </a:r>
            <a:r>
              <a:rPr lang="ru-RU" b="1" dirty="0"/>
              <a:t>., 15% - хор., 7% – удов.</a:t>
            </a:r>
          </a:p>
          <a:p>
            <a:pPr algn="just"/>
            <a:r>
              <a:rPr lang="ru-RU" b="1" dirty="0"/>
              <a:t>1 гр. - 5 года обучения 88% -</a:t>
            </a:r>
            <a:r>
              <a:rPr lang="ru-RU" b="1" dirty="0" err="1"/>
              <a:t>отл</a:t>
            </a:r>
            <a:r>
              <a:rPr lang="ru-RU" b="1" dirty="0"/>
              <a:t>., 12% - хор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	2025- 2026 </a:t>
            </a:r>
            <a:r>
              <a:rPr lang="ru-RU" b="1" dirty="0"/>
              <a:t>гг.</a:t>
            </a:r>
          </a:p>
          <a:p>
            <a:pPr algn="just"/>
            <a:r>
              <a:rPr lang="ru-RU" b="1" dirty="0"/>
              <a:t>1 гр. - 1 года обучения 87% -</a:t>
            </a:r>
            <a:r>
              <a:rPr lang="ru-RU" b="1" dirty="0" err="1"/>
              <a:t>отл</a:t>
            </a:r>
            <a:r>
              <a:rPr lang="ru-RU" b="1" dirty="0"/>
              <a:t>., 11% - хор., 2% – удов.</a:t>
            </a:r>
          </a:p>
          <a:p>
            <a:pPr algn="just"/>
            <a:r>
              <a:rPr lang="ru-RU" b="1" dirty="0"/>
              <a:t>2 гр. – 3 года обучения 94% -</a:t>
            </a:r>
            <a:r>
              <a:rPr lang="ru-RU" b="1" dirty="0" err="1"/>
              <a:t>отл</a:t>
            </a:r>
            <a:r>
              <a:rPr lang="ru-RU" b="1" dirty="0"/>
              <a:t>., 6% - хор.</a:t>
            </a:r>
          </a:p>
          <a:p>
            <a:pPr algn="just"/>
            <a:r>
              <a:rPr lang="ru-RU" b="1" dirty="0"/>
              <a:t>1 гр. - 5 года обучения 99% -</a:t>
            </a:r>
            <a:r>
              <a:rPr lang="ru-RU" b="1" dirty="0" err="1"/>
              <a:t>отл</a:t>
            </a:r>
            <a:r>
              <a:rPr lang="ru-RU" b="1" dirty="0"/>
              <a:t>., 1% - хор.</a:t>
            </a:r>
          </a:p>
        </p:txBody>
      </p:sp>
    </p:spTree>
    <p:extLst>
      <p:ext uri="{BB962C8B-B14F-4D97-AF65-F5344CB8AC3E}">
        <p14:creationId xmlns:p14="http://schemas.microsoft.com/office/powerpoint/2010/main" val="268269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Поступление выпускников</a:t>
            </a:r>
            <a:br>
              <a:rPr lang="ru-RU" dirty="0" smtClean="0"/>
            </a:br>
            <a:r>
              <a:rPr lang="ru-RU" dirty="0" smtClean="0"/>
              <a:t>Белугина Виктория</a:t>
            </a:r>
            <a:br>
              <a:rPr lang="ru-RU" dirty="0" smtClean="0"/>
            </a:br>
            <a:r>
              <a:rPr lang="ru-RU" sz="1600" dirty="0" smtClean="0"/>
              <a:t>ОГА ПОУ «Белгородский колледж» г. Белгород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2" name="Picture 2" descr="https://sun9-35.userapi.com/s/v1/ig2/cjnovzfZKVmwcOKfSwckuQvdRbNgBQINfUz0dEr6REJEGAjruBPryh_Xei_QM3s2DtBPwkwIAEg9ynsNnkj7RDUz.jpg?quality=96&amp;as=32x32,48x48,72x72,108x108,160x160,240x240,360x360,480x480,540x540,640x640,720x720,1080x1080,1280x1280,1440x1440,1536x1536&amp;from=bu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429000"/>
            <a:ext cx="2799805" cy="2799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41986" name="Picture 2" descr="https://sun9-68.userapi.com/s/v1/ig2/1FDRkzsmuC94qJ_FDGiZPERMxifto3rQA-FJC-RDNeEvylIcHWgCcyca8BnwxD7xoJRqrZeXtTGB-vPovs1-2PEL.jpg?quality=95&amp;crop=0,0,765,1020&amp;as=32x43,48x64,72x96,108x144,160x213,240x320,360x480,480x640,540x720,640x853,720x960,765x1020&amp;from=bu&amp;u=SsZa-JhcZjwZ5-x09CI79Q0DZ-HRWZuM-bXTfx94ecM&amp;cs=765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96752"/>
            <a:ext cx="2088232" cy="2784310"/>
          </a:xfrm>
          <a:prstGeom prst="rect">
            <a:avLst/>
          </a:prstGeom>
          <a:noFill/>
        </p:spPr>
      </p:pic>
      <p:pic>
        <p:nvPicPr>
          <p:cNvPr id="41988" name="Picture 4" descr="https://sun9-28.userapi.com/s/v1/ig2/es0iuWiqcNO2k2R8Jb-8de6Mpsx63wRND4Tg2x9pZ9-ksJ-__Hkch2EVRVl-xFGgmhor1j2MyX4iOwnwzoUwNEHM.jpg?quality=95&amp;crop=0,0,765,1020&amp;as=32x43,48x64,72x96,108x144,160x213,240x320,360x480,480x640,540x720,640x853,720x960,765x1020&amp;from=bu&amp;u=LiScBK2WZ8UIkn6vWhkfg44wtci-2AN0H5-OGVsZr4c&amp;cs=765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2856"/>
            <a:ext cx="2088232" cy="2784309"/>
          </a:xfrm>
          <a:prstGeom prst="rect">
            <a:avLst/>
          </a:prstGeom>
          <a:noFill/>
        </p:spPr>
      </p:pic>
      <p:pic>
        <p:nvPicPr>
          <p:cNvPr id="41990" name="Picture 6" descr="https://sun9-61.userapi.com/s/v1/ig2/0p0ETztC9MCh51AcEwALZLMfMLFfJs5tDJ4Twa7fTxN9zqiG2UmBa2qM01le4Ge3fSGi4v6fvrgAK3A9L9GtwD5L.jpg?quality=95&amp;crop=0,0,765,1020&amp;as=32x43,48x64,72x96,108x144,160x213,240x320,360x480,480x640,540x720,640x853,720x960,765x1020&amp;from=bu&amp;u=rRihG486lA02A5YsE4cuYQN_KWrOQLDeGxLj4UqOhBk&amp;cs=765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2088232" cy="2784309"/>
          </a:xfrm>
          <a:prstGeom prst="rect">
            <a:avLst/>
          </a:prstGeom>
          <a:noFill/>
        </p:spPr>
      </p:pic>
      <p:pic>
        <p:nvPicPr>
          <p:cNvPr id="41992" name="Picture 8" descr="https://sun9-81.userapi.com/s/v1/ig2/wYtSBpy1PFCIEZSxumylvpywhyiZkn3L6faCGsHGIVRS_Jy7gCRqoV3o7WafxkjXK5JZXnDezK2IPsYVkY4b0EsA.jpg?quality=95&amp;as=32x43,48x64,72x96,108x144,160x213,240x320,360x480,480x640,540x720,640x853,720x960,765x1020&amp;from=bu&amp;u=5ruS7KJiVErEiA4Hb3QHj1VsKFeR617L7jeUaNgeWjE&amp;cs=765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916832"/>
            <a:ext cx="2268252" cy="3024336"/>
          </a:xfrm>
          <a:prstGeom prst="rect">
            <a:avLst/>
          </a:prstGeom>
          <a:noFill/>
        </p:spPr>
      </p:pic>
      <p:pic>
        <p:nvPicPr>
          <p:cNvPr id="41994" name="Picture 10" descr="https://sun9-45.userapi.com/s/v1/ig2/jFBZNWiZNwYQQVksd8dZ2MAsmsu3MCjBZAgSGKknStVFz5eGE5EHoP5v_7K-fUH7bDeCBe6NsV_vio8lD1Lbjq1-.jpg?quality=95&amp;crop=0,0,765,1020&amp;as=32x43,48x64,72x96,108x144,160x213,240x320,360x480,480x640,540x720,640x853,720x960,765x1020&amp;from=bu&amp;u=FeyEoetfjpThyQlFNiU94v07JJbwTy_LN_FFN-A9ePE&amp;cs=765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169701"/>
            <a:ext cx="2016224" cy="2688299"/>
          </a:xfrm>
          <a:prstGeom prst="rect">
            <a:avLst/>
          </a:prstGeom>
          <a:noFill/>
        </p:spPr>
      </p:pic>
      <p:pic>
        <p:nvPicPr>
          <p:cNvPr id="41996" name="Picture 12" descr="https://sun9-42.userapi.com/s/v1/ig2/uDHhIgDtUGSDK3CDffM-0v1AJfKkNu3TtIagx2jacch17uuLcGgqmGzEAK36jKm96pOs1hwxbnZTNMX_mEdbF-jC.jpg?quality=95&amp;crop=0,0,765,1020&amp;as=32x43,48x64,72x96,108x144,160x213,240x320,360x480,480x640,540x720,640x853,720x960,765x1020&amp;from=bu&amp;u=9Q4pEiYbUyhNHhwKhWkffrOUp5YQ7nXCtMZtvz8lHFM&amp;cs=765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77072"/>
            <a:ext cx="2085695" cy="2780928"/>
          </a:xfrm>
          <a:prstGeom prst="rect">
            <a:avLst/>
          </a:prstGeom>
          <a:noFill/>
        </p:spPr>
      </p:pic>
      <p:pic>
        <p:nvPicPr>
          <p:cNvPr id="41998" name="Picture 14" descr="https://sun9-11.userapi.com/s/v1/ig2/-Ntct0m4su0FuJbCLXy42ZXCbpTjQPDW9oEoYou6JoEGAijaT3Dew4WiH1BFhr5wZZrYYqBRQMAJQrwdikiaj31x.jpg?quality=95&amp;as=32x24,48x36,72x54,108x81,160x120,240x180,360x270,480x360,540x405,640x480,720x540,1080x810,1280x960,1440x1080,2560x1920&amp;from=bu&amp;u=q3jCeUgRtVDl8w6ZToZv7ql4TegcHb_7CcOitjKwLK8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5085184"/>
            <a:ext cx="1920213" cy="1440160"/>
          </a:xfrm>
          <a:prstGeom prst="rect">
            <a:avLst/>
          </a:prstGeom>
          <a:noFill/>
        </p:spPr>
      </p:pic>
      <p:pic>
        <p:nvPicPr>
          <p:cNvPr id="41999" name="Picture 15" descr="C:\Users\Admin\Desktop\ФОТО РАБОТ\,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32656"/>
            <a:ext cx="2016224" cy="1512168"/>
          </a:xfrm>
          <a:prstGeom prst="rect">
            <a:avLst/>
          </a:prstGeom>
          <a:noFill/>
        </p:spPr>
      </p:pic>
      <p:pic>
        <p:nvPicPr>
          <p:cNvPr id="42000" name="Picture 16" descr="C:\Users\Admin\Desktop\ФОТО РАБОТ\firjNxGID3usEYDul360hK7niA50aSJBQPdCpC29Bqx1Cqv34W1uwhpUG6WhptSs6AmPZb-n5kNLBixrVhHtlbM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5085184"/>
            <a:ext cx="2195736" cy="1646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un9-80.userapi.com/s/v1/ig2/uhJ3R3C2DeYWEjpER4jCFVR5WZ0zqX_02wOAx934AcYjFOKojOCLun3Zu30zfurkxKH36puoFnImagwCGGJL00K9.jpg?quality=95&amp;crop=0,0,1080,1446&amp;as=32x43,48x64,72x96,108x145,160x214,240x321,360x482,480x643,540x723,640x857,720x964,1080x1446&amp;from=bu&amp;u=_VGh848MsrynKFKHJXQLOs35VGeQk_LYR_beEA1g94c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944216" cy="2603089"/>
          </a:xfrm>
          <a:prstGeom prst="rect">
            <a:avLst/>
          </a:prstGeom>
          <a:noFill/>
        </p:spPr>
      </p:pic>
      <p:pic>
        <p:nvPicPr>
          <p:cNvPr id="44036" name="Picture 4" descr="https://sun9-25.userapi.com/s/v1/ig2/QeR2igpn-tsgxyDrrK2m_BXI-niDwMuBaBHxL6yN7I0FrXAgymrfMHzsIU1dhANatfLD_otn0RqmhczPUZeQsBBt.jpg?quality=95&amp;as=32x43,48x64,72x96,108x144,160x213,240x320,360x480,480x640,540x720,640x853,720x960,765x1020&amp;from=bu&amp;u=VaLwTY2tFMCYK1eXcDKR5FkwQYmVFCQY-prjVCt3-VQ&amp;cs=765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80728"/>
            <a:ext cx="1944216" cy="2592288"/>
          </a:xfrm>
          <a:prstGeom prst="rect">
            <a:avLst/>
          </a:prstGeom>
          <a:noFill/>
        </p:spPr>
      </p:pic>
      <p:sp>
        <p:nvSpPr>
          <p:cNvPr id="44038" name="AutoShape 6" descr="https://sun9-68.userapi.com/s/v1/ig2/RNn0KUI7TZ43yfcYl3Y47eCX8DjyPHIzxacnc3Ps7PJk-jNcqSWa-TA6mWALhSRd6H7YJWZTcUasUFDPDZwzUve2.jpg?quality=95&amp;as=32x43,48x64,72x96,108x144,160x213,240x320,360x480,480x640,540x720,640x853,720x960,1080x1440,1280x1707,1440x1920,1920x2560&amp;from=bu&amp;u=jh2NuSn_-roUFOQXVtrKcpwpsr4XfB5v-zYzEc0vczw&amp;cs=128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0" name="Picture 8" descr="https://sun9-68.userapi.com/s/v1/ig2/RNn0KUI7TZ43yfcYl3Y47eCX8DjyPHIzxacnc3Ps7PJk-jNcqSWa-TA6mWALhSRd6H7YJWZTcUasUFDPDZwzUve2.jpg?quality=95&amp;as=32x43,48x64,72x96,108x144,160x213,240x320,360x480,480x640,540x720,640x853,720x960,1080x1440,1280x1707,1440x1920,1920x2560&amp;from=bu&amp;u=jh2NuSn_-roUFOQXVtrKcpwpsr4XfB5v-zYzEc0vczw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1999003" cy="2664296"/>
          </a:xfrm>
          <a:prstGeom prst="rect">
            <a:avLst/>
          </a:prstGeom>
          <a:noFill/>
        </p:spPr>
      </p:pic>
      <p:pic>
        <p:nvPicPr>
          <p:cNvPr id="44042" name="Picture 10" descr="https://sun9-38.userapi.com/s/v1/ig2/jfE3govj8FCoJcxsgK6fzDI49yYAdMQn54GDaDIfgCEKYoHiRhIctZJPWvv1jquQOr-_DHkn9cH1iQEVpk4CVKXA.jpg?quality=95&amp;as=32x43,48x64,72x96,108x144,160x213,240x320,360x480,480x640,540x720,640x853,720x960,765x1020&amp;from=bu&amp;u=eD3nnbRVJctbmq4OsekO5BvWubLyriwY9D9RFwC-WV8&amp;cs=765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92696"/>
            <a:ext cx="2052227" cy="2736304"/>
          </a:xfrm>
          <a:prstGeom prst="rect">
            <a:avLst/>
          </a:prstGeom>
          <a:noFill/>
        </p:spPr>
      </p:pic>
      <p:pic>
        <p:nvPicPr>
          <p:cNvPr id="44044" name="Picture 12" descr="https://sun9-5.userapi.com/s/v1/ig2/chu12b9rVFoNtXhhnKJODEFIcm0e6JcHQbIVylfguo4bl0JFgUwwEibaRvEQIv9VSq6ZubbwQUngPmHlu3Wx25cF.jpg?quality=95&amp;as=32x43,48x64,72x96,108x144,160x213,240x320,360x480,480x640,540x720,640x853,720x960,1080x1440,1280x1707,1440x1920,1920x2560&amp;from=bu&amp;u=-4nCH4da_RRA-ykiYBEZ0ma1DOQKryrqxyLVgNFqq6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1890949" cy="2520280"/>
          </a:xfrm>
          <a:prstGeom prst="rect">
            <a:avLst/>
          </a:prstGeom>
          <a:noFill/>
        </p:spPr>
      </p:pic>
      <p:sp>
        <p:nvSpPr>
          <p:cNvPr id="44046" name="AutoShape 14" descr="https://sun9-81.userapi.com/s/v1/ig2/L8K6If8MNcEJ3n9ediTwQg8Jh3MZAI5zdefvxlhjglJ6FHEyYaUllasgdmFZ8izVJ3dhGVNl1TjWcu-jl7biUpIz.jpg?quality=95&amp;as=32x43,48x64,72x96,108x144,160x213,240x320,360x480,480x640,540x720,640x853,720x960,765x1020&amp;from=bu&amp;u=nol4jyRIBVV1NI1q_snFIghrooei8kSP5-KYMHiTHhk&amp;cs=765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8" name="Picture 16" descr="https://sun9-81.userapi.com/s/v1/ig2/L8K6If8MNcEJ3n9ediTwQg8Jh3MZAI5zdefvxlhjglJ6FHEyYaUllasgdmFZ8izVJ3dhGVNl1TjWcu-jl7biUpIz.jpg?quality=95&amp;as=32x43,48x64,72x96,108x144,160x213,240x320,360x480,480x640,540x720,640x853,720x960,765x1020&amp;from=bu&amp;u=nol4jyRIBVV1NI1q_snFIghrooei8kSP5-KYMHiTHhk&amp;cs=765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3717032"/>
            <a:ext cx="2072765" cy="2763688"/>
          </a:xfrm>
          <a:prstGeom prst="rect">
            <a:avLst/>
          </a:prstGeom>
          <a:noFill/>
        </p:spPr>
      </p:pic>
      <p:pic>
        <p:nvPicPr>
          <p:cNvPr id="44050" name="Picture 18" descr="https://sun9-21.userapi.com/s/v1/ig2/kdCdixpfPwNUdqei5gnDvDdh2JqN_tkVWprDeHTeo7fUgTn83Lbu3t7PUYP5xfpVpJym0d9KN-18fnVQW9awjdLb.jpg?quality=95&amp;as=32x43,48x64,72x96,108x144,160x213,240x320,360x480,480x640,540x720,640x853,720x960,765x1020&amp;from=bu&amp;u=GNugf-r2kL4s0p87U4cRpzZFvTDZr7ryIsNbKOJRuFs&amp;cs=765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2996952"/>
            <a:ext cx="2160240" cy="2880321"/>
          </a:xfrm>
          <a:prstGeom prst="rect">
            <a:avLst/>
          </a:prstGeom>
          <a:noFill/>
        </p:spPr>
      </p:pic>
      <p:sp>
        <p:nvSpPr>
          <p:cNvPr id="44052" name="AutoShape 20" descr="https://sun9-45.userapi.com/s/v1/ig2/h0lZUYoxaTo9L_06CPM_SX-Ib1GUeQ1MQFpDilVQDrpIlKrcGA8CwHblgyfnzsDq27uzia6LywOPwDTiW40H8BU7.jpg?quality=95&amp;as=32x43,48x64,72x96,108x144,160x213,240x320,360x480,480x640,540x720,640x853,720x960,765x1020&amp;from=bu&amp;u=c-7YMoXHQ_5KgXQ6L8H4cRHtoJ1YdwazBECmBnUGU94&amp;cs=765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54" name="Picture 22" descr="https://sun9-45.userapi.com/s/v1/ig2/h0lZUYoxaTo9L_06CPM_SX-Ib1GUeQ1MQFpDilVQDrpIlKrcGA8CwHblgyfnzsDq27uzia6LywOPwDTiW40H8BU7.jpg?quality=95&amp;as=32x43,48x64,72x96,108x144,160x213,240x320,360x480,480x640,540x720,640x853,720x960,765x1020&amp;from=bu&amp;u=c-7YMoXHQ_5KgXQ6L8H4cRHtoJ1YdwazBECmBnUGU94&amp;cs=765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573015"/>
            <a:ext cx="2160240" cy="2880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un9-83.userapi.com/s/v1/ig2/yzRT_pLEUwDYXsuSAdsDLCL7oBJCptnt-fRLbN07ipvHX7iT0916bjLQljnBjTBVj3mpruPs2vLhroCD3AuWDSpa.jpg?quality=95&amp;as=32x43,48x64,72x96,108x144,160x213,240x320,360x480,480x640,540x720,640x853,720x960,765x1020&amp;from=bu&amp;u=nCTiI1mnuZTiQVcAZVfOdmSAWzCh8q6yYZ4uniJsudM&amp;cs=765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031690" cy="2708920"/>
          </a:xfrm>
          <a:prstGeom prst="rect">
            <a:avLst/>
          </a:prstGeom>
          <a:noFill/>
        </p:spPr>
      </p:pic>
      <p:pic>
        <p:nvPicPr>
          <p:cNvPr id="45060" name="Picture 4" descr="https://sun9-20.userapi.com/s/v1/ig2/5WbNmfI2Oyi9hYc4Vdbi5MfTcvaGEI-keVcnfSPjDbThjkpX5YxtQ-BKotn9x4xuL1d5d0YHUImx-n_qV5gl3xyO.jpg?quality=95&amp;as=32x43,48x64,72x96,108x144,160x213,240x320,360x480,480x640,540x720,640x853,720x960,765x1020&amp;from=bu&amp;u=ooKAGg5HaHXqUtxkNSVf_rcRj9ft7rHm2rhuVZSvWSE&amp;cs=765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04664"/>
            <a:ext cx="2106234" cy="2808312"/>
          </a:xfrm>
          <a:prstGeom prst="rect">
            <a:avLst/>
          </a:prstGeom>
          <a:noFill/>
        </p:spPr>
      </p:pic>
      <p:sp>
        <p:nvSpPr>
          <p:cNvPr id="45066" name="AutoShape 10" descr="https://sun9-6.userapi.com/s/v1/ig2/ibvlQaRZO15DYuyZjfnmBXIw8auHNX4X3L0RAuXAh-cfuO3QPkTR_hLTuy-XWqsPUKGZrBC8-FhaAw6ftlRCL7vg.jpg?quality=95&amp;as=32x43,48x64,72x96,108x144,160x213,240x320,360x480,480x640,540x720,640x853,720x960,1080x1440,1280x1707,1440x1920,1920x2560&amp;from=bu&amp;u=XfN0plVmV_kaaC0Z4W4cFPyxpXYEMoHFMGkXpvYFQdA&amp;cs=128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70" name="Picture 14" descr="https://sun9-13.userapi.com/s/v1/ig2/EO93LHbFmzurirkxqE8uGsX0n4KCDnhreV5OZbiXAG4ci8XS68vZ9fRt3FIjXNKqE205MMu41Pc0iglLNOsbCNOS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645024"/>
            <a:ext cx="2107057" cy="2808312"/>
          </a:xfrm>
          <a:prstGeom prst="rect">
            <a:avLst/>
          </a:prstGeom>
          <a:noFill/>
        </p:spPr>
      </p:pic>
      <p:sp>
        <p:nvSpPr>
          <p:cNvPr id="45072" name="AutoShape 16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74" name="AutoShape 18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76" name="AutoShape 20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78" name="AutoShape 22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80" name="AutoShape 24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82" name="AutoShape 26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84" name="AutoShape 28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85" name="Picture 29" descr="C:\Users\Admin\Desktop\78cdbb5e-8383-44d6-90ae-61428d9672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1998222" cy="2664296"/>
          </a:xfrm>
          <a:prstGeom prst="rect">
            <a:avLst/>
          </a:prstGeom>
          <a:noFill/>
        </p:spPr>
      </p:pic>
      <p:pic>
        <p:nvPicPr>
          <p:cNvPr id="45088" name="Picture 32" descr="https://sun9-73.userapi.com/s/v1/ig2/cR6zRQcBanysjl_D0UIEgvPgECvt0fuIY1cwk7jdJJG3MIo3DZ28nx--C7tAj_oLHA61jzc8Hob7TKD5eCyOaeSG.jpg?quality=95&amp;as=32x43,48x64,72x96,108x144,160x213,240x320,360x480,480x640,540x720,640x853,720x960,765x1020&amp;from=bu&amp;u=s1TtaUIKhPuPo5_2rLyN5XuXjJYlmhs_hrAWqRPgHT0&amp;cs=765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65712"/>
            <a:ext cx="1944216" cy="2592288"/>
          </a:xfrm>
          <a:prstGeom prst="rect">
            <a:avLst/>
          </a:prstGeom>
          <a:noFill/>
        </p:spPr>
      </p:pic>
      <p:pic>
        <p:nvPicPr>
          <p:cNvPr id="45090" name="Picture 34" descr="https://sun9-78.userapi.com/s/v1/ig2/0zPA-JphL_J-_8TTrr-xuT4HSBAbiYujiokQjUhImC0xYjIWmaobJByJGx89q93SRIRC3ohHUe83Wd5aHp1un3DW.jpg?quality=95&amp;as=32x43,48x64,72x96,108x144,160x213,240x320,360x480,480x640,540x720,640x853,720x960,1080x1440,1280x1707,1440x1920,1920x2560&amp;from=bu&amp;u=mQAJD9bXT2Nec_w1w1AEVt_O96GkHb6v93bzRlDu8yU&amp;cs=128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170751"/>
            <a:ext cx="2016224" cy="2687249"/>
          </a:xfrm>
          <a:prstGeom prst="rect">
            <a:avLst/>
          </a:prstGeom>
          <a:noFill/>
        </p:spPr>
      </p:pic>
      <p:pic>
        <p:nvPicPr>
          <p:cNvPr id="20" name="Picture 30" descr="C:\Users\Admin\Downloads\d802e906-db62-4566-8a53-71a6665947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2852936"/>
            <a:ext cx="1872208" cy="1404156"/>
          </a:xfrm>
          <a:prstGeom prst="rect">
            <a:avLst/>
          </a:prstGeom>
          <a:noFill/>
        </p:spPr>
      </p:pic>
      <p:pic>
        <p:nvPicPr>
          <p:cNvPr id="45092" name="Picture 36" descr="https://sun9-38.userapi.com/s/v1/ig2/MjB8Z7Qdcrx4mMBeK730N2gHxqnLiSZVpSQMWhXK5N0K5jnMBY3sPzTi5v65HBhjo8zD6ifs3UtW4__S2r0ARoot.jpg?quality=95&amp;as=32x24,48x36,72x54,108x81,160x120,240x180,360x270,480x360,540x405,640x480,720x540,1020x765&amp;from=bu&amp;u=-1LCeuOMd7nOBu6lwFeaytl5o-i8V1eiIf-TusA19i8&amp;cs=64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2564904"/>
            <a:ext cx="2448272" cy="1836204"/>
          </a:xfrm>
          <a:prstGeom prst="rect">
            <a:avLst/>
          </a:prstGeom>
          <a:noFill/>
        </p:spPr>
      </p:pic>
      <p:pic>
        <p:nvPicPr>
          <p:cNvPr id="45094" name="Picture 38" descr="https://sun9-46.userapi.com/s/v1/ig2/j3ISwicx8Yz2FaZLIHUMCQ4wcLFMps4KP7iRujjXB2Ej55P7LUFffQg8__pqWYoQrrFwuHz5ihac079f5vBru5e4.jpg?quality=95&amp;as=32x43,48x64,72x96,108x144,160x213,240x320,360x480,480x640,540x720,640x853,720x960,1080x1440,1280x1707,1440x1920,1920x2560&amp;from=bu&amp;u=mkw5PNVydgsR3APHrbkggpIz_fqRyEX6hrbWuNpcOdc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717032"/>
            <a:ext cx="2125122" cy="2832390"/>
          </a:xfrm>
          <a:prstGeom prst="rect">
            <a:avLst/>
          </a:prstGeom>
          <a:noFill/>
        </p:spPr>
      </p:pic>
      <p:pic>
        <p:nvPicPr>
          <p:cNvPr id="45096" name="Picture 40" descr="https://sun9-8.userapi.com/s/v1/ig2/v8JmOJRFgkE03lJ8PO8rYiSyLjSlg7fFNQlTbQw_O41vP7rRiaS9xSHhMHQfq9uXhs9oBg5DgoeMzjMwGxa3OOB5.jpg?quality=95&amp;as=32x43,48x64,72x96,108x144,160x213,240x320,360x480,480x640,540x720,640x853,720x960,1080x1440,1280x1707,1440x1920,1920x2560&amp;from=bu&amp;u=tRUF9OTQULuvQ40j8EhNil4zUwvE_UM1GyuyyQlXNRE&amp;cs=1080x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116632"/>
            <a:ext cx="1890210" cy="2520280"/>
          </a:xfrm>
          <a:prstGeom prst="rect">
            <a:avLst/>
          </a:prstGeom>
          <a:noFill/>
        </p:spPr>
      </p:pic>
      <p:pic>
        <p:nvPicPr>
          <p:cNvPr id="45097" name="Picture 41" descr="D:\мои документы\РАБОТА\КОНКУРСЫ\2025-2026 год\Остаться бы в лете! 2025г\Селиванова Ксени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2780928"/>
            <a:ext cx="2016224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Мастер-классы с обучающимися</a:t>
            </a:r>
            <a:endParaRPr lang="ru-RU" sz="3200" b="1" dirty="0"/>
          </a:p>
        </p:txBody>
      </p:sp>
      <p:sp>
        <p:nvSpPr>
          <p:cNvPr id="43010" name="AutoShape 2" descr="https://i.oneme.ru/i?r=BTE2sh_eZW7g8kugOdIm2Not8af7hUdS1sLTSr6dtbhCTK4UYXbqmpdR4PhUSUdDy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2" name="Picture 4" descr="https://sun9-15.userapi.com/s/v1/ig2/3T2XlLTDk_6gAmd2_j-AggR5FSaLmOKm7huKWqk2DQi9wDH0rfjlzwLJI9CHAyu-GYTcxIZydkQiMiSf6skE4hyu.jpg?quality=95&amp;as=32x24,48x36,72x54,108x81,160x120,240x180,360x270,480x360,540x405,640x480,720x540,1080x810,1280x960,1440x1080,2560x1920&amp;from=bu&amp;u=9NM3lGYd4vD51jLgu_ADF8byD3P3BpVD1eraPymJqeM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096344" cy="2322258"/>
          </a:xfrm>
          <a:prstGeom prst="rect">
            <a:avLst/>
          </a:prstGeom>
          <a:noFill/>
        </p:spPr>
      </p:pic>
      <p:pic>
        <p:nvPicPr>
          <p:cNvPr id="43014" name="Picture 6" descr="https://sun9-43.userapi.com/s/v1/ig2/R0MjEPYzEHNV9JiOMzBh0J2Zec42TO1PT6R0VB7ffozROIpgbQa9k5LgXvLHxQOWe_AfGcU6rJydfj37QAp4w5Gb.jpg?quality=95&amp;as=32x14,48x22,72x32,108x48,160x72,240x108,360x162,480x215,540x242,640x287,720x323,1080x485,1280x574,1440x646,1600x718&amp;from=bu&amp;u=0pbPr3t9kS5J62WaSa92xah_NsZVGu7bV5XU8Hj4og4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4656684" cy="2088232"/>
          </a:xfrm>
          <a:prstGeom prst="rect">
            <a:avLst/>
          </a:prstGeom>
          <a:noFill/>
        </p:spPr>
      </p:pic>
      <p:pic>
        <p:nvPicPr>
          <p:cNvPr id="43018" name="Picture 10" descr="https://sun9-45.userapi.com/s/v1/ig2/6xynYIufpOZPVJDl7Cd7Qvo3qUgp0qxCNAfEEyFQ9N7A8r4dXZXRC8fqR3ma2u2dyWuv47mQ8HnJrzfa0eADHP8y.jpg?quality=95&amp;as=32x71,48x107,72x160,108x240,160x356,240x534,360x801,480x1069,540x1202,640x1425,720x1603,1080x2404,1150x2560&amp;from=bu&amp;u=6gOt-CGM-zS_ZrJ4VdDl4SDbWZo9uKwtWwn5ezrizmU&amp;cs=1150x0"/>
          <p:cNvPicPr>
            <a:picLocks noChangeAspect="1" noChangeArrowheads="1"/>
          </p:cNvPicPr>
          <p:nvPr/>
        </p:nvPicPr>
        <p:blipFill>
          <a:blip r:embed="rId4" cstate="print"/>
          <a:srcRect t="40502"/>
          <a:stretch>
            <a:fillRect/>
          </a:stretch>
        </p:blipFill>
        <p:spPr bwMode="auto">
          <a:xfrm>
            <a:off x="1331640" y="3573016"/>
            <a:ext cx="2304256" cy="3051936"/>
          </a:xfrm>
          <a:prstGeom prst="rect">
            <a:avLst/>
          </a:prstGeom>
          <a:noFill/>
        </p:spPr>
      </p:pic>
      <p:pic>
        <p:nvPicPr>
          <p:cNvPr id="43020" name="Picture 12" descr="https://sun9-20.userapi.com/s/v1/ig2/tGN3znXdin7Y1NEODRaCc-0nga_L-veF1zteNjgtQNsR6OqqUdBHGO7WhSl06vNg9BpkYUCJBDI0CG2YdEbzNq2C.jpg?quality=95&amp;as=32x24,48x36,72x54,108x81,160x120,240x180,360x270,480x360,540x405,640x480,720x540,1080x810,1280x960,1440x1080,2560x1920&amp;from=bu&amp;u=-UVPq_X5XnsPdwyuTjY02lPSW6LalDqsTLXjFIFEmTo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645024"/>
            <a:ext cx="4032448" cy="3024336"/>
          </a:xfrm>
          <a:prstGeom prst="rect">
            <a:avLst/>
          </a:prstGeom>
          <a:noFill/>
        </p:spPr>
      </p:pic>
      <p:pic>
        <p:nvPicPr>
          <p:cNvPr id="43022" name="Picture 14" descr="https://sun9-11.userapi.com/s/v1/ig2/UPkIumFI44cWEHbhP6aays5WnUcxnb370RfsolNu03irFlOaQWbJ6_Tq8n0-c_swsucQwUd9yVChFGbZIzlCV4jS.jpg?quality=95&amp;as=32x24,48x36,72x54,108x81,160x120,240x180,360x270,480x360,540x405,640x480,720x540,1080x810,1280x960,1440x1080,2560x1920&amp;from=bu&amp;u=YVcC78jCsG8zoXDq3YAU-2qZWSnnJ_aNcHwpp5_gckA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636912"/>
            <a:ext cx="1872208" cy="1404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un9-6.userapi.com/s/v1/ig2/iHZpPb8r-ZK28R4nKx9cec8ah5r2PatSLNr01mF7_5JgSdpiCiB-MldQ9O0bNAch1mmSMnErtkr8HJeZvFlLIQX-.jpg?quality=95&amp;as=32x24,48x36,72x54,108x81,160x120,240x180,360x270,480x360,540x405,640x480,720x540,1080x810,1280x960,1440x1080,2560x1920&amp;from=bu&amp;u=rinkn0Ken31pu9PqHfDgaYLUxILciGcp4wlppbMLOcg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636912"/>
            <a:ext cx="2976331" cy="2232248"/>
          </a:xfrm>
          <a:prstGeom prst="rect">
            <a:avLst/>
          </a:prstGeom>
          <a:noFill/>
        </p:spPr>
      </p:pic>
      <p:pic>
        <p:nvPicPr>
          <p:cNvPr id="46082" name="Picture 2" descr="https://sun9-14.userapi.com/s/v1/ig2/chjTo-ogatGsS1C7Q2PyxZwvfvODOwT_I1OcuIL9G7WQ47ff7hIcOS2wcezgE-TEiAVAEHXh5nKyUzuNoVLLhsMi.jpg?quality=95&amp;as=32x24,48x36,72x54,108x81,160x120,240x180,360x270,480x360,540x405,640x480,720x540,1080x810,1280x960,1440x1080,2560x1920&amp;from=bu&amp;u=JjtDHGRnLwxTw2vrHA38fR6eAg8B0TnhU7a2ceIiaqI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332656"/>
            <a:ext cx="2976330" cy="2232248"/>
          </a:xfrm>
          <a:prstGeom prst="rect">
            <a:avLst/>
          </a:prstGeom>
          <a:noFill/>
        </p:spPr>
      </p:pic>
      <p:pic>
        <p:nvPicPr>
          <p:cNvPr id="46084" name="Picture 4" descr="https://sun9-84.userapi.com/s/v1/ig2/kFuUL5w6Qwp5gL5ExD8SiED6NSYZJt8gRDOJXsAExqiw3_6nWWIvFDIN3A6xzmWA0tB6gDYGBNEetoY-cS4zPDxI.jpg?quality=95&amp;as=32x24,48x36,72x54,108x81,160x120,240x180,360x270,480x360,540x405,640x480,720x540,1080x810,1280x960&amp;from=bu&amp;u=LqWA62krHD3jttuS88FNZ-2O3NQzB0h6Y-ohIzRYoSw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8640"/>
            <a:ext cx="3035829" cy="2276872"/>
          </a:xfrm>
          <a:prstGeom prst="rect">
            <a:avLst/>
          </a:prstGeom>
          <a:noFill/>
        </p:spPr>
      </p:pic>
      <p:pic>
        <p:nvPicPr>
          <p:cNvPr id="46086" name="Picture 6" descr="https://sun9-47.userapi.com/s/v1/ig2/Zi-JS-xLSotnKejnzPIdfi2tNbHw3pay-_FRbLacwBtGtkhRr-M27DqsfOIZ2oEP25QucDtLXoSpflB8Lp2fIeo6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3131840" cy="2348881"/>
          </a:xfrm>
          <a:prstGeom prst="rect">
            <a:avLst/>
          </a:prstGeom>
          <a:noFill/>
        </p:spPr>
      </p:pic>
      <p:pic>
        <p:nvPicPr>
          <p:cNvPr id="46088" name="Picture 8" descr="https://sun9-53.userapi.com/s/v1/ig2/jBkt21QjkKI06XgaBp5o4iY1RqrpfUnxPJWEp8uoYDMMJnwE0PZS_Hi8_J7V0p4_WilJWAhHBS0czlpXk2sWWdTf.jpg?quality=95&amp;as=32x24,48x36,72x54,108x81,160x120,240x180,360x270,480x360,540x405,640x480,720x540,1080x810,1280x960,1440x1080,2560x1920&amp;from=bu&amp;u=Yr1Dvtm_vams7qttgmLsbFL-L37JKoV0mRTKSM_JOeg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581128"/>
            <a:ext cx="2736304" cy="2052228"/>
          </a:xfrm>
          <a:prstGeom prst="rect">
            <a:avLst/>
          </a:prstGeom>
          <a:noFill/>
        </p:spPr>
      </p:pic>
      <p:pic>
        <p:nvPicPr>
          <p:cNvPr id="46090" name="Picture 10" descr="https://sun9-16.userapi.com/s/v1/ig2/cGdSxykhyGbYifqS4Ob4Z5tFMRx2rXhfqSID7thZpXjaWaDvjtGJOLWKKCRPrkh4mO8CHaKfwb_w5gvpg-uJI3Gc.jpg?quality=95&amp;as=32x43,48x64,72x96,108x144,160x213,240x320,360x480,480x640,540x720,640x853,720x960,1080x1440,1280x1707,1440x1920,1920x2560&amp;from=bu&amp;u=VNgrU9bGrukcgw3X3u2s8rq3R0ChxMGJpLIhQltnSW4&amp;cs=1280x0"/>
          <p:cNvPicPr>
            <a:picLocks noChangeAspect="1" noChangeArrowheads="1"/>
          </p:cNvPicPr>
          <p:nvPr/>
        </p:nvPicPr>
        <p:blipFill>
          <a:blip r:embed="rId7" cstate="print"/>
          <a:srcRect t="20200" b="10542"/>
          <a:stretch>
            <a:fillRect/>
          </a:stretch>
        </p:blipFill>
        <p:spPr bwMode="auto">
          <a:xfrm>
            <a:off x="6660232" y="2708920"/>
            <a:ext cx="1872208" cy="1728192"/>
          </a:xfrm>
          <a:prstGeom prst="rect">
            <a:avLst/>
          </a:prstGeom>
          <a:noFill/>
        </p:spPr>
      </p:pic>
      <p:pic>
        <p:nvPicPr>
          <p:cNvPr id="46092" name="Picture 12" descr="https://sun9-79.userapi.com/s/v1/ig2/wfn76E9T8t3-Hcpq3YBVxMVMwcNSpfeJjmOuPm1JNAfaJE8A5xZ5guZNyEXetmbsI3YPmKZGsmQ4udUFBFL2VQHx.jpg?quality=95&amp;as=32x43,48x65,72x97,108x145,160x215,240x323,360x484,480x645,540x726,640x860,720x968,1080x1452,1280x1721,1440x1936,1904x2560&amp;from=bu&amp;u=5dYaTXzgm6NHsIKJOkXNWWV-RQmxH4O-_Yy0v8eKynE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88640"/>
            <a:ext cx="1801592" cy="2420888"/>
          </a:xfrm>
          <a:prstGeom prst="rect">
            <a:avLst/>
          </a:prstGeom>
          <a:noFill/>
        </p:spPr>
      </p:pic>
      <p:pic>
        <p:nvPicPr>
          <p:cNvPr id="46094" name="Picture 14" descr="https://sun9-35.userapi.com/s/v1/ig2/EYwu7M6lFogHEmwitOqI2s6343oT3p8PVV0XsQ_Y-eahfNPE4pMQVHaOGK_JtMlkbdlr1BwomjuyBKCEFFskbM3Q.jpg?quality=95&amp;as=32x43,48x64,72x96,108x144,160x213,240x320,360x480,480x640,540x720,640x853,720x960,1080x1440,1280x1707,1440x1920,1920x2560&amp;from=bu&amp;u=id8CRAn8L7kvZx8Q73RWHzmlVRusQEbFfxsBxPzhfrI&amp;cs=128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842565"/>
            <a:ext cx="1512168" cy="20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3167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Достижения Евдокимовой Людмилы Ивановны, педагога дополнительного образования</a:t>
            </a:r>
            <a:endParaRPr lang="ru-RU" sz="3200" b="1" dirty="0"/>
          </a:p>
        </p:txBody>
      </p:sp>
      <p:pic>
        <p:nvPicPr>
          <p:cNvPr id="47105" name="Picture 1" descr="K:\дипломы\Аттестация 3\0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45" y="1617301"/>
            <a:ext cx="1783741" cy="2448272"/>
          </a:xfrm>
          <a:prstGeom prst="rect">
            <a:avLst/>
          </a:prstGeom>
          <a:noFill/>
        </p:spPr>
      </p:pic>
      <p:pic>
        <p:nvPicPr>
          <p:cNvPr id="47106" name="Picture 2" descr="K:\дипломы\Аттестация 3\0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153" y="1962108"/>
            <a:ext cx="2448272" cy="1783741"/>
          </a:xfrm>
          <a:prstGeom prst="rect">
            <a:avLst/>
          </a:prstGeom>
          <a:noFill/>
        </p:spPr>
      </p:pic>
      <p:pic>
        <p:nvPicPr>
          <p:cNvPr id="47107" name="Picture 3" descr="K:\дипломы\Аттестация 3\0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5269" y="4412511"/>
            <a:ext cx="2808312" cy="2046056"/>
          </a:xfrm>
          <a:prstGeom prst="rect">
            <a:avLst/>
          </a:prstGeom>
          <a:noFill/>
        </p:spPr>
      </p:pic>
      <p:pic>
        <p:nvPicPr>
          <p:cNvPr id="47108" name="Picture 4" descr="K:\дипломы\Аттестация 3\0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645" y="1992037"/>
            <a:ext cx="2484276" cy="1809972"/>
          </a:xfrm>
          <a:prstGeom prst="rect">
            <a:avLst/>
          </a:prstGeom>
          <a:noFill/>
        </p:spPr>
      </p:pic>
      <p:pic>
        <p:nvPicPr>
          <p:cNvPr id="47109" name="Picture 5" descr="K:\дипломы\Аттестация 3\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8584" y="1419276"/>
            <a:ext cx="1915416" cy="2629002"/>
          </a:xfrm>
          <a:prstGeom prst="rect">
            <a:avLst/>
          </a:prstGeom>
          <a:noFill/>
        </p:spPr>
      </p:pic>
      <p:pic>
        <p:nvPicPr>
          <p:cNvPr id="47111" name="Picture 7" descr="https://sun9-78.userapi.com/s/v1/ig2/iikeGNMqJST2012tVxq1cRkNjK7TmsTavrvb83W-OQWXJnup2hzC9-Bye8TAowwa7vVNhbJ577nhrsWa-mGaT2wv.jpg?quality=95&amp;as=32x43,48x64,72x96,108x144,160x213,240x320,360x480,480x640,540x720,640x853,720x960,1080x1440,1280x1707,1440x1920,1920x2560&amp;from=bu&amp;u=RrlYARfgS33xeC18gsYoMckJ-1srHfOv_J0kb-CGS5s&amp;cs=128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5016" y="4331847"/>
            <a:ext cx="1656184" cy="2207383"/>
          </a:xfrm>
          <a:prstGeom prst="rect">
            <a:avLst/>
          </a:prstGeom>
          <a:noFill/>
        </p:spPr>
      </p:pic>
      <p:pic>
        <p:nvPicPr>
          <p:cNvPr id="47113" name="Picture 9" descr="https://sun9-62.userapi.com/s/v1/ig2/PUH-fP2nc_rzr7SowdJclHXiqhshB1cgAeygNlXd4BXEdk8yyfU6X1TuM_maF1UyzkQAL-SJqQ7e8z--xUatTVl4.jpg?quality=95&amp;as=32x33,48x49,72x74,108x111,160x164,240x246,360x369,480x492,540x554,640x656,720x738,1080x1108,1280x1313,1440x1477,2496x2560&amp;from=bu&amp;u=UW3olWj6FdpZYygwI0kp3b7kEfI7fdrSsbJsV0M55MI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331847"/>
            <a:ext cx="2232248" cy="2288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:\дипломы\Аттестация 3\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88" y="258201"/>
            <a:ext cx="1836204" cy="2520280"/>
          </a:xfrm>
          <a:prstGeom prst="rect">
            <a:avLst/>
          </a:prstGeom>
          <a:noFill/>
        </p:spPr>
      </p:pic>
      <p:pic>
        <p:nvPicPr>
          <p:cNvPr id="48131" name="Picture 3" descr="K:\дипломы\Аттестация 3\0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1679913" cy="2376264"/>
          </a:xfrm>
          <a:prstGeom prst="rect">
            <a:avLst/>
          </a:prstGeom>
          <a:noFill/>
        </p:spPr>
      </p:pic>
      <p:pic>
        <p:nvPicPr>
          <p:cNvPr id="48132" name="Picture 4" descr="K:\дипломы\Аттестация 3\0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1993593" cy="2736304"/>
          </a:xfrm>
          <a:prstGeom prst="rect">
            <a:avLst/>
          </a:prstGeom>
          <a:noFill/>
        </p:spPr>
      </p:pic>
      <p:pic>
        <p:nvPicPr>
          <p:cNvPr id="48133" name="Picture 5" descr="K:\дипломы\Аттестация 3\0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284984"/>
            <a:ext cx="1944216" cy="2668532"/>
          </a:xfrm>
          <a:prstGeom prst="rect">
            <a:avLst/>
          </a:prstGeom>
          <a:noFill/>
        </p:spPr>
      </p:pic>
      <p:pic>
        <p:nvPicPr>
          <p:cNvPr id="48134" name="Picture 6" descr="K:\дипломы\Аттестация 3\0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70794"/>
            <a:ext cx="2016224" cy="2753492"/>
          </a:xfrm>
          <a:prstGeom prst="rect">
            <a:avLst/>
          </a:prstGeom>
          <a:noFill/>
        </p:spPr>
      </p:pic>
      <p:pic>
        <p:nvPicPr>
          <p:cNvPr id="48135" name="Picture 7" descr="K:\дипломы\Аттестация 3\0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573" y="3789040"/>
            <a:ext cx="1944216" cy="2668531"/>
          </a:xfrm>
          <a:prstGeom prst="rect">
            <a:avLst/>
          </a:prstGeom>
          <a:noFill/>
        </p:spPr>
      </p:pic>
      <p:pic>
        <p:nvPicPr>
          <p:cNvPr id="48136" name="Picture 8" descr="K:\дипломы\Аттестация 3\06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32656"/>
            <a:ext cx="2552111" cy="1800200"/>
          </a:xfrm>
          <a:prstGeom prst="rect">
            <a:avLst/>
          </a:prstGeom>
          <a:noFill/>
        </p:spPr>
      </p:pic>
      <p:pic>
        <p:nvPicPr>
          <p:cNvPr id="48137" name="Picture 9" descr="K:\дипломы\06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00998" y="4409728"/>
            <a:ext cx="1743002" cy="2448272"/>
          </a:xfrm>
          <a:prstGeom prst="rect">
            <a:avLst/>
          </a:prstGeom>
          <a:noFill/>
        </p:spPr>
      </p:pic>
      <p:pic>
        <p:nvPicPr>
          <p:cNvPr id="48139" name="Picture 11" descr="https://sun9-46.userapi.com/s/v1/ig2/RqLfi1yK_3-ImyfHT_oZGIZqt4peM3JfK6jPnxx3yw4pSiE3rGTSUvwzoLKtUg51kh7M0q7QXmK0xXfW1M_jR6HQ.jpg?quality=95&amp;as=32x43,48x64,72x96,108x144,160x213,240x320,360x480,480x640,540x720,640x853,720x960,1080x1440,1280x1707,1440x1920,1920x2560&amp;from=bu&amp;u=7WUGgUqjHn3qYi2tiZQ2zm88YrLdfpylq5EZRgm2auI&amp;cs=128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1883" y="5218603"/>
            <a:ext cx="1102800" cy="1469826"/>
          </a:xfrm>
          <a:prstGeom prst="rect">
            <a:avLst/>
          </a:prstGeom>
          <a:noFill/>
        </p:spPr>
      </p:pic>
      <p:pic>
        <p:nvPicPr>
          <p:cNvPr id="48141" name="Picture 13" descr="https://sun9-46.userapi.com/s/v1/ig2/4TY0ZPZg4F2_R6ETv9ZtBpY8EhXEj7vxO9u_-18xTt0-QPRCqbzr6wXcbkp8UhUeJaFiNIKsurOentY61xOTrZf3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92412" y="3059959"/>
            <a:ext cx="1560173" cy="1170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K:\дипломы\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1872208" cy="2647119"/>
          </a:xfrm>
          <a:prstGeom prst="rect">
            <a:avLst/>
          </a:prstGeom>
          <a:noFill/>
        </p:spPr>
      </p:pic>
      <p:pic>
        <p:nvPicPr>
          <p:cNvPr id="49155" name="Picture 3" descr="K:\дипломы\07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2444294" cy="1728192"/>
          </a:xfrm>
          <a:prstGeom prst="rect">
            <a:avLst/>
          </a:prstGeom>
          <a:noFill/>
        </p:spPr>
      </p:pic>
      <p:pic>
        <p:nvPicPr>
          <p:cNvPr id="49156" name="Picture 4" descr="K:\дипломы\0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814" y="1995436"/>
            <a:ext cx="1985625" cy="2808312"/>
          </a:xfrm>
          <a:prstGeom prst="rect">
            <a:avLst/>
          </a:prstGeom>
          <a:noFill/>
        </p:spPr>
      </p:pic>
      <p:pic>
        <p:nvPicPr>
          <p:cNvPr id="49157" name="Picture 5" descr="K:\дипломы\07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0768" y="3608521"/>
            <a:ext cx="2127240" cy="2988831"/>
          </a:xfrm>
          <a:prstGeom prst="rect">
            <a:avLst/>
          </a:prstGeom>
          <a:noFill/>
        </p:spPr>
      </p:pic>
      <p:pic>
        <p:nvPicPr>
          <p:cNvPr id="49158" name="Picture 6" descr="K:\дипломы\07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7913" y="1268760"/>
            <a:ext cx="2088232" cy="2953432"/>
          </a:xfrm>
          <a:prstGeom prst="rect">
            <a:avLst/>
          </a:prstGeom>
          <a:noFill/>
        </p:spPr>
      </p:pic>
      <p:pic>
        <p:nvPicPr>
          <p:cNvPr id="49159" name="Picture 7" descr="K:\дипломы\069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437112"/>
            <a:ext cx="2647972" cy="1872208"/>
          </a:xfrm>
          <a:prstGeom prst="rect">
            <a:avLst/>
          </a:prstGeom>
          <a:noFill/>
        </p:spPr>
      </p:pic>
      <p:pic>
        <p:nvPicPr>
          <p:cNvPr id="49161" name="Picture 9" descr="https://sun9-7.userapi.com/s/v1/ig2/1hZ-Z49sAE61CaM2tCG4MN-fBwp1WxFBq5rZIeo2eJ_Koj9GjclYVjcTdUD7cVvfESVQkT08oNstxzeKFTYfadd0.jpg?quality=95&amp;as=32x24,48x36,72x54,108x81,160x120,240x180,360x270,480x360,540x405,640x480,720x540,1080x810,1280x960,1440x1080,2560x1920&amp;from=bu&amp;u=eN240BJIxu5t9F37LsKfhf_XGkC6j7vt_bgAhVtV7iw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4882353"/>
            <a:ext cx="2411760" cy="1808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207920" cy="17526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2496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82697"/>
            <a:ext cx="7950696" cy="14877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Диагностика программы образцового детского коллектива «Мастерская </a:t>
            </a:r>
            <a:r>
              <a:rPr lang="ru-RU" sz="3200" b="1" dirty="0" smtClean="0"/>
              <a:t>чудес»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7971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2"/>
          <p:cNvGraphicFramePr/>
          <p:nvPr>
            <p:extLst>
              <p:ext uri="{D42A27DB-BD31-4B8C-83A1-F6EECF244321}">
                <p14:modId xmlns:p14="http://schemas.microsoft.com/office/powerpoint/2010/main" val="2900778212"/>
              </p:ext>
            </p:extLst>
          </p:nvPr>
        </p:nvGraphicFramePr>
        <p:xfrm>
          <a:off x="1187624" y="2348880"/>
          <a:ext cx="66247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effectLst/>
              </a:rPr>
              <a:t>По итогам диаграмм видно, по уровень развития творческих способностей (мышление, воображение, мотивация) вырос. </a:t>
            </a:r>
            <a:r>
              <a:rPr lang="ru-RU" sz="1600" b="1" dirty="0" err="1" smtClean="0">
                <a:solidFill>
                  <a:schemeClr val="tx1"/>
                </a:solidFill>
                <a:effectLst/>
              </a:rPr>
              <a:t>Соотвественно</a:t>
            </a:r>
            <a:r>
              <a:rPr lang="ru-RU" sz="1600" b="1" dirty="0" smtClean="0">
                <a:solidFill>
                  <a:schemeClr val="tx1"/>
                </a:solidFill>
                <a:effectLst/>
              </a:rPr>
              <a:t>, при </a:t>
            </a:r>
            <a:r>
              <a:rPr lang="ru-RU" sz="1600" b="1" dirty="0">
                <a:solidFill>
                  <a:schemeClr val="tx1"/>
                </a:solidFill>
                <a:effectLst/>
              </a:rPr>
              <a:t>правильной организации учебного процесса и применение разнообразных форм и методов на занятии положительно влияет на развитие творческих способностей каждого ребенка. Выделяют следующие уровни способностей: репродуктивный, который обеспечивает высокое умение усваивать готовое знание, овладевать сложившимися образцами деятельности и общения, и творческий, обеспечивающий создание нового оригинального. </a:t>
            </a:r>
          </a:p>
        </p:txBody>
      </p:sp>
      <p:graphicFrame>
        <p:nvGraphicFramePr>
          <p:cNvPr id="5" name="Диаграм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311391"/>
              </p:ext>
            </p:extLst>
          </p:nvPr>
        </p:nvGraphicFramePr>
        <p:xfrm>
          <a:off x="4211960" y="2277496"/>
          <a:ext cx="4752528" cy="201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262984"/>
              </p:ext>
            </p:extLst>
          </p:nvPr>
        </p:nvGraphicFramePr>
        <p:xfrm>
          <a:off x="2406591" y="4561789"/>
          <a:ext cx="4267835" cy="200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11299"/>
              </p:ext>
            </p:extLst>
          </p:nvPr>
        </p:nvGraphicFramePr>
        <p:xfrm>
          <a:off x="374848" y="2348880"/>
          <a:ext cx="4125144" cy="207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885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1026" name="Picture 2" descr="C:\Users\Admin\Desktop\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2302024" cy="3159641"/>
          </a:xfrm>
          <a:prstGeom prst="rect">
            <a:avLst/>
          </a:prstGeom>
          <a:noFill/>
        </p:spPr>
      </p:pic>
      <p:pic>
        <p:nvPicPr>
          <p:cNvPr id="1027" name="Picture 3" descr="C:\Users\Admin\Desktop\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9734" y="1326160"/>
            <a:ext cx="2308371" cy="3168352"/>
          </a:xfrm>
          <a:prstGeom prst="rect">
            <a:avLst/>
          </a:prstGeom>
          <a:noFill/>
        </p:spPr>
      </p:pic>
      <p:pic>
        <p:nvPicPr>
          <p:cNvPr id="1028" name="Picture 4" descr="C:\Users\Admin\Desktop\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2544" y="1988840"/>
            <a:ext cx="2304256" cy="3162704"/>
          </a:xfrm>
          <a:prstGeom prst="rect">
            <a:avLst/>
          </a:prstGeom>
          <a:noFill/>
        </p:spPr>
      </p:pic>
      <p:pic>
        <p:nvPicPr>
          <p:cNvPr id="1029" name="Picture 5" descr="C:\Users\Admin\Desktop\ФОТО РАБОТ\B8dejpTlUx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25144"/>
            <a:ext cx="2532112" cy="1899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33" y="240523"/>
            <a:ext cx="2078713" cy="2853136"/>
          </a:xfrm>
          <a:prstGeom prst="rect">
            <a:avLst/>
          </a:prstGeom>
          <a:noFill/>
        </p:spPr>
      </p:pic>
      <p:pic>
        <p:nvPicPr>
          <p:cNvPr id="2051" name="Picture 3" descr="C:\Users\Admin\Desktop\0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232" y="116250"/>
            <a:ext cx="1973641" cy="2708920"/>
          </a:xfrm>
          <a:prstGeom prst="rect">
            <a:avLst/>
          </a:prstGeom>
          <a:noFill/>
        </p:spPr>
      </p:pic>
      <p:pic>
        <p:nvPicPr>
          <p:cNvPr id="2052" name="Picture 4" descr="C:\Users\Admin\Desktop\0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40523"/>
            <a:ext cx="2093376" cy="2873261"/>
          </a:xfrm>
          <a:prstGeom prst="rect">
            <a:avLst/>
          </a:prstGeom>
          <a:noFill/>
        </p:spPr>
      </p:pic>
      <p:pic>
        <p:nvPicPr>
          <p:cNvPr id="2053" name="Picture 5" descr="K:\дипломы\Аттестация 3\03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119" y="3573016"/>
            <a:ext cx="2046056" cy="2808312"/>
          </a:xfrm>
          <a:prstGeom prst="rect">
            <a:avLst/>
          </a:prstGeom>
          <a:noFill/>
        </p:spPr>
      </p:pic>
      <p:pic>
        <p:nvPicPr>
          <p:cNvPr id="2054" name="Picture 6" descr="K:\дипломы\Аттестация 3\03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9969" y="4777819"/>
            <a:ext cx="2758820" cy="2009998"/>
          </a:xfrm>
          <a:prstGeom prst="rect">
            <a:avLst/>
          </a:prstGeom>
          <a:noFill/>
        </p:spPr>
      </p:pic>
      <p:pic>
        <p:nvPicPr>
          <p:cNvPr id="2055" name="Picture 7" descr="K:\дипломы\Аттестация 3\03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7589" y="3609020"/>
            <a:ext cx="1993593" cy="2736304"/>
          </a:xfrm>
          <a:prstGeom prst="rect">
            <a:avLst/>
          </a:prstGeom>
          <a:noFill/>
        </p:spPr>
      </p:pic>
      <p:pic>
        <p:nvPicPr>
          <p:cNvPr id="2058" name="Picture 10" descr="https://sun9-59.userapi.com/s/v1/ig2/FNAb1MVeKpIa2V9TJmL-TA25oO1jDCc5zkEe3x4EP0V0I698mIjraUk-23SqJXrAr5Kf2BxdXBMVo2esnLJiZfzt.jpg?quality=95&amp;as=32x43,48x64,72x96,108x144,160x213,240x320,360x480,480x640,540x720,640x853,720x960,1080x1440,1280x1707,1440x1920,1920x2560&amp;from=bu&amp;u=D1W_6aKZLBFKBaN_ROKxfYRbBf-F5kPbk3rjuinYglA&amp;cs=1280x0"/>
          <p:cNvPicPr>
            <a:picLocks noChangeAspect="1" noChangeArrowheads="1"/>
          </p:cNvPicPr>
          <p:nvPr/>
        </p:nvPicPr>
        <p:blipFill>
          <a:blip r:embed="rId8" cstate="print"/>
          <a:srcRect t="18279"/>
          <a:stretch>
            <a:fillRect/>
          </a:stretch>
        </p:blipFill>
        <p:spPr bwMode="auto">
          <a:xfrm>
            <a:off x="2691169" y="2955974"/>
            <a:ext cx="1636232" cy="1716149"/>
          </a:xfrm>
          <a:prstGeom prst="rect">
            <a:avLst/>
          </a:prstGeom>
          <a:noFill/>
        </p:spPr>
      </p:pic>
      <p:pic>
        <p:nvPicPr>
          <p:cNvPr id="1026" name="Picture 2" descr="K:\дипломы\Аттестация 3\02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3947" y="126610"/>
            <a:ext cx="1973642" cy="2708920"/>
          </a:xfrm>
          <a:prstGeom prst="rect">
            <a:avLst/>
          </a:prstGeom>
          <a:noFill/>
        </p:spPr>
      </p:pic>
      <p:pic>
        <p:nvPicPr>
          <p:cNvPr id="11" name="Picture 12" descr="https://sun9-54.userapi.com/s/v1/ig2/4D3Ekl__-lr40yUg0ojrLtNqPwA53dmhfJ4krtNoVrafs9hDc5SaCaq14DbCWbKMTCEaX8JlfyUsUnEzVWQVUDCv.jpg?quality=95&amp;as=32x50,48x74,72x112,108x167,160x248,240x372,360x558,480x744,540x837,640x993,720x1117,1080x1675&amp;from=bu&amp;u=jb4Uj7vD2MotH6TXQ3W5JpztEvxoQdrp-97TLLVcLkA&amp;cs=1080x0"/>
          <p:cNvPicPr>
            <a:picLocks noChangeAspect="1" noChangeArrowheads="1"/>
          </p:cNvPicPr>
          <p:nvPr/>
        </p:nvPicPr>
        <p:blipFill>
          <a:blip r:embed="rId10" cstate="print"/>
          <a:srcRect t="11723" b="9145"/>
          <a:stretch>
            <a:fillRect/>
          </a:stretch>
        </p:blipFill>
        <p:spPr bwMode="auto">
          <a:xfrm>
            <a:off x="4672852" y="2873261"/>
            <a:ext cx="1611248" cy="1749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дипломы\Аттестация 3\0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2046056" cy="2808312"/>
          </a:xfrm>
          <a:prstGeom prst="rect">
            <a:avLst/>
          </a:prstGeom>
          <a:noFill/>
        </p:spPr>
      </p:pic>
      <p:pic>
        <p:nvPicPr>
          <p:cNvPr id="3075" name="Picture 3" descr="K:\дипломы\Аттестация 3\0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9479" y="116632"/>
            <a:ext cx="3026284" cy="2204864"/>
          </a:xfrm>
          <a:prstGeom prst="rect">
            <a:avLst/>
          </a:prstGeom>
          <a:noFill/>
        </p:spPr>
      </p:pic>
      <p:pic>
        <p:nvPicPr>
          <p:cNvPr id="3076" name="Picture 4" descr="K:\дипломы\Аттестация 3\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2304" y="404664"/>
            <a:ext cx="2150982" cy="2952328"/>
          </a:xfrm>
          <a:prstGeom prst="rect">
            <a:avLst/>
          </a:prstGeom>
          <a:noFill/>
        </p:spPr>
      </p:pic>
      <p:pic>
        <p:nvPicPr>
          <p:cNvPr id="3077" name="Picture 5" descr="K:\дипломы\Аттестация 3\0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2046056" cy="2808312"/>
          </a:xfrm>
          <a:prstGeom prst="rect">
            <a:avLst/>
          </a:prstGeom>
          <a:noFill/>
        </p:spPr>
      </p:pic>
      <p:pic>
        <p:nvPicPr>
          <p:cNvPr id="3078" name="Picture 6" descr="K:\дипломы\Аттестация 3\03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717032"/>
            <a:ext cx="2088232" cy="2866201"/>
          </a:xfrm>
          <a:prstGeom prst="rect">
            <a:avLst/>
          </a:prstGeom>
          <a:noFill/>
        </p:spPr>
      </p:pic>
      <p:pic>
        <p:nvPicPr>
          <p:cNvPr id="3079" name="Picture 7" descr="K:\дипломы\Аттестация 3\03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2605" y="4566320"/>
            <a:ext cx="3063448" cy="2231941"/>
          </a:xfrm>
          <a:prstGeom prst="rect">
            <a:avLst/>
          </a:prstGeom>
          <a:noFill/>
        </p:spPr>
      </p:pic>
      <p:pic>
        <p:nvPicPr>
          <p:cNvPr id="3080" name="Picture 8" descr="C:\Users\Admin\Desktop\ФОТО РАБОТ\mz2FaK4b99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483895"/>
            <a:ext cx="2520280" cy="1890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:\дипломы\Аттестация 3\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99" y="332656"/>
            <a:ext cx="2150982" cy="2952328"/>
          </a:xfrm>
          <a:prstGeom prst="rect">
            <a:avLst/>
          </a:prstGeom>
          <a:noFill/>
        </p:spPr>
      </p:pic>
      <p:pic>
        <p:nvPicPr>
          <p:cNvPr id="19459" name="Picture 3" descr="K:\дипломы\Аттестация 3\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096" y="87832"/>
            <a:ext cx="2154445" cy="2957081"/>
          </a:xfrm>
          <a:prstGeom prst="rect">
            <a:avLst/>
          </a:prstGeom>
          <a:noFill/>
        </p:spPr>
      </p:pic>
      <p:pic>
        <p:nvPicPr>
          <p:cNvPr id="19460" name="Picture 4" descr="K:\дипломы\Аттестация 3\0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906" y="380683"/>
            <a:ext cx="2080999" cy="2856273"/>
          </a:xfrm>
          <a:prstGeom prst="rect">
            <a:avLst/>
          </a:prstGeom>
          <a:noFill/>
        </p:spPr>
      </p:pic>
      <p:pic>
        <p:nvPicPr>
          <p:cNvPr id="19461" name="Picture 5" descr="K:\дипломы\Аттестация 3\0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241" y="3621026"/>
            <a:ext cx="2183898" cy="2997507"/>
          </a:xfrm>
          <a:prstGeom prst="rect">
            <a:avLst/>
          </a:prstGeom>
          <a:noFill/>
        </p:spPr>
      </p:pic>
      <p:pic>
        <p:nvPicPr>
          <p:cNvPr id="19462" name="Picture 6" descr="K:\дипломы\Аттестация 3\04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4192" y="3518520"/>
            <a:ext cx="2271338" cy="3117525"/>
          </a:xfrm>
          <a:prstGeom prst="rect">
            <a:avLst/>
          </a:prstGeom>
          <a:noFill/>
        </p:spPr>
      </p:pic>
      <p:pic>
        <p:nvPicPr>
          <p:cNvPr id="19463" name="Picture 7" descr="K:\дипломы\Аттестация 3\04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893207"/>
            <a:ext cx="2571641" cy="1873624"/>
          </a:xfrm>
          <a:prstGeom prst="rect">
            <a:avLst/>
          </a:prstGeom>
          <a:noFill/>
        </p:spPr>
      </p:pic>
      <p:pic>
        <p:nvPicPr>
          <p:cNvPr id="19465" name="Picture 9" descr="C:\Users\Admin\Desktop\ФОТО РАБОТ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1551" y="3140968"/>
            <a:ext cx="2208245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439</TotalTime>
  <Words>147</Words>
  <Application>Microsoft Office PowerPoint</Application>
  <PresentationFormat>Экран (4:3)</PresentationFormat>
  <Paragraphs>36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Calibri</vt:lpstr>
      <vt:lpstr>Century Gothic</vt:lpstr>
      <vt:lpstr>Verdana</vt:lpstr>
      <vt:lpstr>Wingdings 2</vt:lpstr>
      <vt:lpstr>Яркая</vt:lpstr>
      <vt:lpstr>Сведения о качестве реализации дополнительной общеобразовательной общеразвивающей программе «Мастерская чудес», педагог дополнительного образования Евдокимова Л.И.  п.Волоконовка, 2026 г.</vt:lpstr>
      <vt:lpstr>Презентация PowerPoint</vt:lpstr>
      <vt:lpstr>Презентация PowerPoint</vt:lpstr>
      <vt:lpstr>Диагностика программы образцового детского коллектива «Мастерская чудес»</vt:lpstr>
      <vt:lpstr>По итогам диаграмм видно, по уровень развития творческих способностей (мышление, воображение, мотивация) вырос. Соотвественно, при правильной организации учебного процесса и применение разнообразных форм и методов на занятии положительно влияет на развитие творческих способностей каждого ребенка. Выделяют следующие уровни способностей: репродуктивный, который обеспечивает высокое умение усваивать готовое знание, овладевать сложившимися образцами деятельности и общения, и творческий, обеспечивающий создание нового оригинального. </vt:lpstr>
      <vt:lpstr>Наши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Волонтерская деятельность: Принимаем участие в акции «Тепло для героя»</vt:lpstr>
      <vt:lpstr>Принимаем участие в акции «Доброе сердце разделит боль»</vt:lpstr>
      <vt:lpstr>Презентация PowerPoint</vt:lpstr>
      <vt:lpstr>Акция «Рукотворный лучик для мамы»</vt:lpstr>
      <vt:lpstr>Участие в выставках</vt:lpstr>
      <vt:lpstr>Презентация PowerPoint</vt:lpstr>
      <vt:lpstr>Доска почета  «Наше будущее</vt:lpstr>
      <vt:lpstr>Поступление выпускников Белугина Виктория ОГА ПОУ «Белгородский колледж» г. Белгород  </vt:lpstr>
      <vt:lpstr>Наши достижения</vt:lpstr>
      <vt:lpstr>Презентация PowerPoint</vt:lpstr>
      <vt:lpstr>Презентация PowerPoint</vt:lpstr>
      <vt:lpstr>Мастер-классы с обучающимися</vt:lpstr>
      <vt:lpstr>Презентация PowerPoint</vt:lpstr>
      <vt:lpstr>Достижения Евдокимовой Людмилы Ивановны, педагога дополнительного образования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Диагностика программы образцового детского коллектива «Мастерская чудес</dc:title>
  <dc:creator>Admin</dc:creator>
  <cp:lastModifiedBy>Admin</cp:lastModifiedBy>
  <cp:revision>55</cp:revision>
  <dcterms:created xsi:type="dcterms:W3CDTF">2026-04-13T13:21:06Z</dcterms:created>
  <dcterms:modified xsi:type="dcterms:W3CDTF">2026-04-14T08:30:34Z</dcterms:modified>
</cp:coreProperties>
</file>